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331" r:id="rId2"/>
    <p:sldId id="288" r:id="rId3"/>
    <p:sldId id="274" r:id="rId4"/>
    <p:sldId id="296" r:id="rId5"/>
    <p:sldId id="333" r:id="rId6"/>
    <p:sldId id="334" r:id="rId7"/>
    <p:sldId id="335"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2" autoAdjust="0"/>
    <p:restoredTop sz="87779" autoAdjust="0"/>
  </p:normalViewPr>
  <p:slideViewPr>
    <p:cSldViewPr snapToGrid="0">
      <p:cViewPr varScale="1">
        <p:scale>
          <a:sx n="100" d="100"/>
          <a:sy n="100" d="100"/>
        </p:scale>
        <p:origin x="11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9DF36E-F2C4-4051-B815-7B5D3FF48ACC}" type="datetimeFigureOut">
              <a:rPr lang="en-US" smtClean="0"/>
              <a:t>10/15/2019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2E482C-840F-4E39-9365-53736B530CCA}" type="slidenum">
              <a:rPr lang="en-US" smtClean="0"/>
              <a:t>‹#›</a:t>
            </a:fld>
            <a:endParaRPr lang="en-US"/>
          </a:p>
        </p:txBody>
      </p:sp>
    </p:spTree>
    <p:extLst>
      <p:ext uri="{BB962C8B-B14F-4D97-AF65-F5344CB8AC3E}">
        <p14:creationId xmlns:p14="http://schemas.microsoft.com/office/powerpoint/2010/main" val="600880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year we obtained a grant to transition to a more efficient irrigation practice</a:t>
            </a:r>
          </a:p>
          <a:p>
            <a:r>
              <a:rPr lang="en-US" dirty="0"/>
              <a:t>– We have received applications to install 1,595 acres,  17,944 liner feet of Center Pivots into this new Low Elevation Spray Application (LESA). Which has been documented to save as much as 25%. I was placed on the Legislative organized Ag Optimization Committee last year and am intrigued and energized with the new technologies that are available to help preserve and protect our heritage and this natural resource.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4E473-239E-4FFA-B25E-0CC89CC737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998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1799F-1CDA-4B7E-93DF-1BD8CD5EF2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D8A31F-89F5-4166-94F4-65D1E002DB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6ECD31-77D3-4E19-BC3C-7D0670A34379}"/>
              </a:ext>
            </a:extLst>
          </p:cNvPr>
          <p:cNvSpPr>
            <a:spLocks noGrp="1"/>
          </p:cNvSpPr>
          <p:nvPr>
            <p:ph type="dt" sz="half" idx="10"/>
          </p:nvPr>
        </p:nvSpPr>
        <p:spPr/>
        <p:txBody>
          <a:bodyPr/>
          <a:lstStyle/>
          <a:p>
            <a:fld id="{44BBB639-A882-4BB4-A894-D64FD74AC23E}" type="datetimeFigureOut">
              <a:rPr lang="en-US" smtClean="0"/>
              <a:t>10/15/2019</a:t>
            </a:fld>
            <a:endParaRPr lang="en-US"/>
          </a:p>
        </p:txBody>
      </p:sp>
      <p:sp>
        <p:nvSpPr>
          <p:cNvPr id="5" name="Footer Placeholder 4">
            <a:extLst>
              <a:ext uri="{FF2B5EF4-FFF2-40B4-BE49-F238E27FC236}">
                <a16:creationId xmlns:a16="http://schemas.microsoft.com/office/drawing/2014/main" id="{9E355613-15E7-4C2B-82D8-B250837BCE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7CF30E-5271-4133-9000-E74966DC223A}"/>
              </a:ext>
            </a:extLst>
          </p:cNvPr>
          <p:cNvSpPr>
            <a:spLocks noGrp="1"/>
          </p:cNvSpPr>
          <p:nvPr>
            <p:ph type="sldNum" sz="quarter" idx="12"/>
          </p:nvPr>
        </p:nvSpPr>
        <p:spPr/>
        <p:txBody>
          <a:bodyPr/>
          <a:lstStyle/>
          <a:p>
            <a:fld id="{A19CC855-517E-4EC0-B31D-5BC118F584CF}" type="slidenum">
              <a:rPr lang="en-US" smtClean="0"/>
              <a:t>‹#›</a:t>
            </a:fld>
            <a:endParaRPr lang="en-US"/>
          </a:p>
        </p:txBody>
      </p:sp>
    </p:spTree>
    <p:extLst>
      <p:ext uri="{BB962C8B-B14F-4D97-AF65-F5344CB8AC3E}">
        <p14:creationId xmlns:p14="http://schemas.microsoft.com/office/powerpoint/2010/main" val="380147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B0C30-5A57-4CA0-ABC8-66B27DBD2C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08FEAC-93B8-450C-BC82-7ECE22FD65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EC11FD-6375-45B0-B19F-B25879DD20C1}"/>
              </a:ext>
            </a:extLst>
          </p:cNvPr>
          <p:cNvSpPr>
            <a:spLocks noGrp="1"/>
          </p:cNvSpPr>
          <p:nvPr>
            <p:ph type="dt" sz="half" idx="10"/>
          </p:nvPr>
        </p:nvSpPr>
        <p:spPr/>
        <p:txBody>
          <a:bodyPr/>
          <a:lstStyle/>
          <a:p>
            <a:fld id="{44BBB639-A882-4BB4-A894-D64FD74AC23E}" type="datetimeFigureOut">
              <a:rPr lang="en-US" smtClean="0"/>
              <a:t>10/15/2019</a:t>
            </a:fld>
            <a:endParaRPr lang="en-US"/>
          </a:p>
        </p:txBody>
      </p:sp>
      <p:sp>
        <p:nvSpPr>
          <p:cNvPr id="5" name="Footer Placeholder 4">
            <a:extLst>
              <a:ext uri="{FF2B5EF4-FFF2-40B4-BE49-F238E27FC236}">
                <a16:creationId xmlns:a16="http://schemas.microsoft.com/office/drawing/2014/main" id="{05655A48-F6B9-404B-8E9A-6F6A4A0E9F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F32DB2-16F9-48C1-9891-316C12F0F7BE}"/>
              </a:ext>
            </a:extLst>
          </p:cNvPr>
          <p:cNvSpPr>
            <a:spLocks noGrp="1"/>
          </p:cNvSpPr>
          <p:nvPr>
            <p:ph type="sldNum" sz="quarter" idx="12"/>
          </p:nvPr>
        </p:nvSpPr>
        <p:spPr/>
        <p:txBody>
          <a:bodyPr/>
          <a:lstStyle/>
          <a:p>
            <a:fld id="{A19CC855-517E-4EC0-B31D-5BC118F584CF}" type="slidenum">
              <a:rPr lang="en-US" smtClean="0"/>
              <a:t>‹#›</a:t>
            </a:fld>
            <a:endParaRPr lang="en-US"/>
          </a:p>
        </p:txBody>
      </p:sp>
    </p:spTree>
    <p:extLst>
      <p:ext uri="{BB962C8B-B14F-4D97-AF65-F5344CB8AC3E}">
        <p14:creationId xmlns:p14="http://schemas.microsoft.com/office/powerpoint/2010/main" val="541784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683F02-0586-46B1-84EA-6D4377A0BA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9F9B41-063F-48F8-9E7C-CE531570F1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51DFC7-2B8C-4A28-BD61-DC346E53A486}"/>
              </a:ext>
            </a:extLst>
          </p:cNvPr>
          <p:cNvSpPr>
            <a:spLocks noGrp="1"/>
          </p:cNvSpPr>
          <p:nvPr>
            <p:ph type="dt" sz="half" idx="10"/>
          </p:nvPr>
        </p:nvSpPr>
        <p:spPr/>
        <p:txBody>
          <a:bodyPr/>
          <a:lstStyle/>
          <a:p>
            <a:fld id="{44BBB639-A882-4BB4-A894-D64FD74AC23E}" type="datetimeFigureOut">
              <a:rPr lang="en-US" smtClean="0"/>
              <a:t>10/15/2019</a:t>
            </a:fld>
            <a:endParaRPr lang="en-US"/>
          </a:p>
        </p:txBody>
      </p:sp>
      <p:sp>
        <p:nvSpPr>
          <p:cNvPr id="5" name="Footer Placeholder 4">
            <a:extLst>
              <a:ext uri="{FF2B5EF4-FFF2-40B4-BE49-F238E27FC236}">
                <a16:creationId xmlns:a16="http://schemas.microsoft.com/office/drawing/2014/main" id="{F9666DD4-A110-4AB8-B8D7-AA054B00A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FE0468-056E-4727-8E5A-BE8F926853D7}"/>
              </a:ext>
            </a:extLst>
          </p:cNvPr>
          <p:cNvSpPr>
            <a:spLocks noGrp="1"/>
          </p:cNvSpPr>
          <p:nvPr>
            <p:ph type="sldNum" sz="quarter" idx="12"/>
          </p:nvPr>
        </p:nvSpPr>
        <p:spPr/>
        <p:txBody>
          <a:bodyPr/>
          <a:lstStyle/>
          <a:p>
            <a:fld id="{A19CC855-517E-4EC0-B31D-5BC118F584CF}" type="slidenum">
              <a:rPr lang="en-US" smtClean="0"/>
              <a:t>‹#›</a:t>
            </a:fld>
            <a:endParaRPr lang="en-US"/>
          </a:p>
        </p:txBody>
      </p:sp>
    </p:spTree>
    <p:extLst>
      <p:ext uri="{BB962C8B-B14F-4D97-AF65-F5344CB8AC3E}">
        <p14:creationId xmlns:p14="http://schemas.microsoft.com/office/powerpoint/2010/main" val="3056442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626BE-1185-4EA8-AB81-CA2FBCF3B5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2940FE-B34E-452F-BC3A-DA17CBDF34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59CCCF-EE09-407C-985B-55E0E4B0D1CE}"/>
              </a:ext>
            </a:extLst>
          </p:cNvPr>
          <p:cNvSpPr>
            <a:spLocks noGrp="1"/>
          </p:cNvSpPr>
          <p:nvPr>
            <p:ph type="dt" sz="half" idx="10"/>
          </p:nvPr>
        </p:nvSpPr>
        <p:spPr/>
        <p:txBody>
          <a:bodyPr/>
          <a:lstStyle/>
          <a:p>
            <a:fld id="{44BBB639-A882-4BB4-A894-D64FD74AC23E}" type="datetimeFigureOut">
              <a:rPr lang="en-US" smtClean="0"/>
              <a:t>10/15/2019</a:t>
            </a:fld>
            <a:endParaRPr lang="en-US"/>
          </a:p>
        </p:txBody>
      </p:sp>
      <p:sp>
        <p:nvSpPr>
          <p:cNvPr id="5" name="Footer Placeholder 4">
            <a:extLst>
              <a:ext uri="{FF2B5EF4-FFF2-40B4-BE49-F238E27FC236}">
                <a16:creationId xmlns:a16="http://schemas.microsoft.com/office/drawing/2014/main" id="{C96E360B-E0BC-49F9-9DA4-1EA131236F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DE6B23-5DC6-4810-AF97-495EA9773576}"/>
              </a:ext>
            </a:extLst>
          </p:cNvPr>
          <p:cNvSpPr>
            <a:spLocks noGrp="1"/>
          </p:cNvSpPr>
          <p:nvPr>
            <p:ph type="sldNum" sz="quarter" idx="12"/>
          </p:nvPr>
        </p:nvSpPr>
        <p:spPr/>
        <p:txBody>
          <a:bodyPr/>
          <a:lstStyle/>
          <a:p>
            <a:fld id="{A19CC855-517E-4EC0-B31D-5BC118F584CF}" type="slidenum">
              <a:rPr lang="en-US" smtClean="0"/>
              <a:t>‹#›</a:t>
            </a:fld>
            <a:endParaRPr lang="en-US"/>
          </a:p>
        </p:txBody>
      </p:sp>
    </p:spTree>
    <p:extLst>
      <p:ext uri="{BB962C8B-B14F-4D97-AF65-F5344CB8AC3E}">
        <p14:creationId xmlns:p14="http://schemas.microsoft.com/office/powerpoint/2010/main" val="1316577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18E26-8B34-40CD-A0DD-1A8E93AFAA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2F3791-9CAF-4410-9E68-DE42A258D1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22D6C7-E780-4E4B-B86B-F073CA4099F0}"/>
              </a:ext>
            </a:extLst>
          </p:cNvPr>
          <p:cNvSpPr>
            <a:spLocks noGrp="1"/>
          </p:cNvSpPr>
          <p:nvPr>
            <p:ph type="dt" sz="half" idx="10"/>
          </p:nvPr>
        </p:nvSpPr>
        <p:spPr/>
        <p:txBody>
          <a:bodyPr/>
          <a:lstStyle/>
          <a:p>
            <a:fld id="{44BBB639-A882-4BB4-A894-D64FD74AC23E}" type="datetimeFigureOut">
              <a:rPr lang="en-US" smtClean="0"/>
              <a:t>10/15/2019</a:t>
            </a:fld>
            <a:endParaRPr lang="en-US"/>
          </a:p>
        </p:txBody>
      </p:sp>
      <p:sp>
        <p:nvSpPr>
          <p:cNvPr id="5" name="Footer Placeholder 4">
            <a:extLst>
              <a:ext uri="{FF2B5EF4-FFF2-40B4-BE49-F238E27FC236}">
                <a16:creationId xmlns:a16="http://schemas.microsoft.com/office/drawing/2014/main" id="{F0F16033-BC87-4D25-957D-A4E12BD06E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2CEEFC-9DB2-4B80-B63D-868DAE047EB0}"/>
              </a:ext>
            </a:extLst>
          </p:cNvPr>
          <p:cNvSpPr>
            <a:spLocks noGrp="1"/>
          </p:cNvSpPr>
          <p:nvPr>
            <p:ph type="sldNum" sz="quarter" idx="12"/>
          </p:nvPr>
        </p:nvSpPr>
        <p:spPr/>
        <p:txBody>
          <a:bodyPr/>
          <a:lstStyle/>
          <a:p>
            <a:fld id="{A19CC855-517E-4EC0-B31D-5BC118F584CF}" type="slidenum">
              <a:rPr lang="en-US" smtClean="0"/>
              <a:t>‹#›</a:t>
            </a:fld>
            <a:endParaRPr lang="en-US"/>
          </a:p>
        </p:txBody>
      </p:sp>
    </p:spTree>
    <p:extLst>
      <p:ext uri="{BB962C8B-B14F-4D97-AF65-F5344CB8AC3E}">
        <p14:creationId xmlns:p14="http://schemas.microsoft.com/office/powerpoint/2010/main" val="3792884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4B6FB-44F5-4804-B2A6-D9C8DADE6A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960C1F-D8E3-4CED-AE5F-CFE55D02E3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B571B9-C547-4CEC-87EC-C5E9C9DC41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DEF332-4129-4F30-957C-18DE8F840241}"/>
              </a:ext>
            </a:extLst>
          </p:cNvPr>
          <p:cNvSpPr>
            <a:spLocks noGrp="1"/>
          </p:cNvSpPr>
          <p:nvPr>
            <p:ph type="dt" sz="half" idx="10"/>
          </p:nvPr>
        </p:nvSpPr>
        <p:spPr/>
        <p:txBody>
          <a:bodyPr/>
          <a:lstStyle/>
          <a:p>
            <a:fld id="{44BBB639-A882-4BB4-A894-D64FD74AC23E}" type="datetimeFigureOut">
              <a:rPr lang="en-US" smtClean="0"/>
              <a:t>10/15/2019</a:t>
            </a:fld>
            <a:endParaRPr lang="en-US"/>
          </a:p>
        </p:txBody>
      </p:sp>
      <p:sp>
        <p:nvSpPr>
          <p:cNvPr id="6" name="Footer Placeholder 5">
            <a:extLst>
              <a:ext uri="{FF2B5EF4-FFF2-40B4-BE49-F238E27FC236}">
                <a16:creationId xmlns:a16="http://schemas.microsoft.com/office/drawing/2014/main" id="{CE7DAF40-368C-4C3B-AC08-005594FEBE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CD1728-7F97-48C8-BEC9-41D2ED2AEE34}"/>
              </a:ext>
            </a:extLst>
          </p:cNvPr>
          <p:cNvSpPr>
            <a:spLocks noGrp="1"/>
          </p:cNvSpPr>
          <p:nvPr>
            <p:ph type="sldNum" sz="quarter" idx="12"/>
          </p:nvPr>
        </p:nvSpPr>
        <p:spPr/>
        <p:txBody>
          <a:bodyPr/>
          <a:lstStyle/>
          <a:p>
            <a:fld id="{A19CC855-517E-4EC0-B31D-5BC118F584CF}" type="slidenum">
              <a:rPr lang="en-US" smtClean="0"/>
              <a:t>‹#›</a:t>
            </a:fld>
            <a:endParaRPr lang="en-US"/>
          </a:p>
        </p:txBody>
      </p:sp>
    </p:spTree>
    <p:extLst>
      <p:ext uri="{BB962C8B-B14F-4D97-AF65-F5344CB8AC3E}">
        <p14:creationId xmlns:p14="http://schemas.microsoft.com/office/powerpoint/2010/main" val="4050713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8F3F4-A12E-494B-8D96-2DEAF61DBAA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9DF4A3-3ACF-4AE9-AD2A-6182B68ED4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618052-A8BF-4EBE-AF0A-4D55D92F8E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651B75-1867-4B16-B14E-7F1FC3551C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BBD35-41B0-4BB5-BCA1-0B9D4DD939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3DBC12-E4C3-4B58-9A95-0A261ADEB648}"/>
              </a:ext>
            </a:extLst>
          </p:cNvPr>
          <p:cNvSpPr>
            <a:spLocks noGrp="1"/>
          </p:cNvSpPr>
          <p:nvPr>
            <p:ph type="dt" sz="half" idx="10"/>
          </p:nvPr>
        </p:nvSpPr>
        <p:spPr/>
        <p:txBody>
          <a:bodyPr/>
          <a:lstStyle/>
          <a:p>
            <a:fld id="{44BBB639-A882-4BB4-A894-D64FD74AC23E}" type="datetimeFigureOut">
              <a:rPr lang="en-US" smtClean="0"/>
              <a:t>10/15/2019</a:t>
            </a:fld>
            <a:endParaRPr lang="en-US"/>
          </a:p>
        </p:txBody>
      </p:sp>
      <p:sp>
        <p:nvSpPr>
          <p:cNvPr id="8" name="Footer Placeholder 7">
            <a:extLst>
              <a:ext uri="{FF2B5EF4-FFF2-40B4-BE49-F238E27FC236}">
                <a16:creationId xmlns:a16="http://schemas.microsoft.com/office/drawing/2014/main" id="{CC7A43B5-FDCF-4B22-87C8-8BB11A7C77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D1497B-FACC-4840-9981-AEFB600A147B}"/>
              </a:ext>
            </a:extLst>
          </p:cNvPr>
          <p:cNvSpPr>
            <a:spLocks noGrp="1"/>
          </p:cNvSpPr>
          <p:nvPr>
            <p:ph type="sldNum" sz="quarter" idx="12"/>
          </p:nvPr>
        </p:nvSpPr>
        <p:spPr/>
        <p:txBody>
          <a:bodyPr/>
          <a:lstStyle/>
          <a:p>
            <a:fld id="{A19CC855-517E-4EC0-B31D-5BC118F584CF}" type="slidenum">
              <a:rPr lang="en-US" smtClean="0"/>
              <a:t>‹#›</a:t>
            </a:fld>
            <a:endParaRPr lang="en-US"/>
          </a:p>
        </p:txBody>
      </p:sp>
    </p:spTree>
    <p:extLst>
      <p:ext uri="{BB962C8B-B14F-4D97-AF65-F5344CB8AC3E}">
        <p14:creationId xmlns:p14="http://schemas.microsoft.com/office/powerpoint/2010/main" val="3208164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8810-34C8-451D-A967-D9AFE18A68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9C00E4-5E93-45A2-8F4C-7CEB5003DB39}"/>
              </a:ext>
            </a:extLst>
          </p:cNvPr>
          <p:cNvSpPr>
            <a:spLocks noGrp="1"/>
          </p:cNvSpPr>
          <p:nvPr>
            <p:ph type="dt" sz="half" idx="10"/>
          </p:nvPr>
        </p:nvSpPr>
        <p:spPr/>
        <p:txBody>
          <a:bodyPr/>
          <a:lstStyle/>
          <a:p>
            <a:fld id="{44BBB639-A882-4BB4-A894-D64FD74AC23E}" type="datetimeFigureOut">
              <a:rPr lang="en-US" smtClean="0"/>
              <a:t>10/15/2019</a:t>
            </a:fld>
            <a:endParaRPr lang="en-US"/>
          </a:p>
        </p:txBody>
      </p:sp>
      <p:sp>
        <p:nvSpPr>
          <p:cNvPr id="4" name="Footer Placeholder 3">
            <a:extLst>
              <a:ext uri="{FF2B5EF4-FFF2-40B4-BE49-F238E27FC236}">
                <a16:creationId xmlns:a16="http://schemas.microsoft.com/office/drawing/2014/main" id="{4FED5EEB-1806-45FA-A182-D3E79643CD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ADF964-5786-4F38-8C75-5D29278A016B}"/>
              </a:ext>
            </a:extLst>
          </p:cNvPr>
          <p:cNvSpPr>
            <a:spLocks noGrp="1"/>
          </p:cNvSpPr>
          <p:nvPr>
            <p:ph type="sldNum" sz="quarter" idx="12"/>
          </p:nvPr>
        </p:nvSpPr>
        <p:spPr/>
        <p:txBody>
          <a:bodyPr/>
          <a:lstStyle/>
          <a:p>
            <a:fld id="{A19CC855-517E-4EC0-B31D-5BC118F584CF}" type="slidenum">
              <a:rPr lang="en-US" smtClean="0"/>
              <a:t>‹#›</a:t>
            </a:fld>
            <a:endParaRPr lang="en-US"/>
          </a:p>
        </p:txBody>
      </p:sp>
    </p:spTree>
    <p:extLst>
      <p:ext uri="{BB962C8B-B14F-4D97-AF65-F5344CB8AC3E}">
        <p14:creationId xmlns:p14="http://schemas.microsoft.com/office/powerpoint/2010/main" val="1912131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F5DB2A-88E2-43C6-863A-06B37473D21F}"/>
              </a:ext>
            </a:extLst>
          </p:cNvPr>
          <p:cNvSpPr>
            <a:spLocks noGrp="1"/>
          </p:cNvSpPr>
          <p:nvPr>
            <p:ph type="dt" sz="half" idx="10"/>
          </p:nvPr>
        </p:nvSpPr>
        <p:spPr/>
        <p:txBody>
          <a:bodyPr/>
          <a:lstStyle/>
          <a:p>
            <a:fld id="{44BBB639-A882-4BB4-A894-D64FD74AC23E}" type="datetimeFigureOut">
              <a:rPr lang="en-US" smtClean="0"/>
              <a:t>10/15/2019</a:t>
            </a:fld>
            <a:endParaRPr lang="en-US"/>
          </a:p>
        </p:txBody>
      </p:sp>
      <p:sp>
        <p:nvSpPr>
          <p:cNvPr id="3" name="Footer Placeholder 2">
            <a:extLst>
              <a:ext uri="{FF2B5EF4-FFF2-40B4-BE49-F238E27FC236}">
                <a16:creationId xmlns:a16="http://schemas.microsoft.com/office/drawing/2014/main" id="{BE076312-B919-4B3B-B2E2-C65747C776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3CFBB7-3FF2-4809-A161-1E22AA49B4DA}"/>
              </a:ext>
            </a:extLst>
          </p:cNvPr>
          <p:cNvSpPr>
            <a:spLocks noGrp="1"/>
          </p:cNvSpPr>
          <p:nvPr>
            <p:ph type="sldNum" sz="quarter" idx="12"/>
          </p:nvPr>
        </p:nvSpPr>
        <p:spPr/>
        <p:txBody>
          <a:bodyPr/>
          <a:lstStyle/>
          <a:p>
            <a:fld id="{A19CC855-517E-4EC0-B31D-5BC118F584CF}" type="slidenum">
              <a:rPr lang="en-US" smtClean="0"/>
              <a:t>‹#›</a:t>
            </a:fld>
            <a:endParaRPr lang="en-US"/>
          </a:p>
        </p:txBody>
      </p:sp>
    </p:spTree>
    <p:extLst>
      <p:ext uri="{BB962C8B-B14F-4D97-AF65-F5344CB8AC3E}">
        <p14:creationId xmlns:p14="http://schemas.microsoft.com/office/powerpoint/2010/main" val="3808885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71E3A-E0B7-4662-8860-4DC566FAF2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E92991-FE72-4AEB-B8BF-C3A293A972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66664B-F9A0-48A3-85E4-CA01E82C2B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14D89F-842F-4475-B79B-BCA9D0028138}"/>
              </a:ext>
            </a:extLst>
          </p:cNvPr>
          <p:cNvSpPr>
            <a:spLocks noGrp="1"/>
          </p:cNvSpPr>
          <p:nvPr>
            <p:ph type="dt" sz="half" idx="10"/>
          </p:nvPr>
        </p:nvSpPr>
        <p:spPr/>
        <p:txBody>
          <a:bodyPr/>
          <a:lstStyle/>
          <a:p>
            <a:fld id="{44BBB639-A882-4BB4-A894-D64FD74AC23E}" type="datetimeFigureOut">
              <a:rPr lang="en-US" smtClean="0"/>
              <a:t>10/15/2019</a:t>
            </a:fld>
            <a:endParaRPr lang="en-US"/>
          </a:p>
        </p:txBody>
      </p:sp>
      <p:sp>
        <p:nvSpPr>
          <p:cNvPr id="6" name="Footer Placeholder 5">
            <a:extLst>
              <a:ext uri="{FF2B5EF4-FFF2-40B4-BE49-F238E27FC236}">
                <a16:creationId xmlns:a16="http://schemas.microsoft.com/office/drawing/2014/main" id="{DB04B38C-5CF0-40E9-A7C4-93FA7D3627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4FADFA-B556-4E64-B4D4-D7AEF2DE1881}"/>
              </a:ext>
            </a:extLst>
          </p:cNvPr>
          <p:cNvSpPr>
            <a:spLocks noGrp="1"/>
          </p:cNvSpPr>
          <p:nvPr>
            <p:ph type="sldNum" sz="quarter" idx="12"/>
          </p:nvPr>
        </p:nvSpPr>
        <p:spPr/>
        <p:txBody>
          <a:bodyPr/>
          <a:lstStyle/>
          <a:p>
            <a:fld id="{A19CC855-517E-4EC0-B31D-5BC118F584CF}" type="slidenum">
              <a:rPr lang="en-US" smtClean="0"/>
              <a:t>‹#›</a:t>
            </a:fld>
            <a:endParaRPr lang="en-US"/>
          </a:p>
        </p:txBody>
      </p:sp>
    </p:spTree>
    <p:extLst>
      <p:ext uri="{BB962C8B-B14F-4D97-AF65-F5344CB8AC3E}">
        <p14:creationId xmlns:p14="http://schemas.microsoft.com/office/powerpoint/2010/main" val="955876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263B1-8455-4DCE-B373-8B04762F30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1A1356-F8D4-436E-8DD3-4BE42E175F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1128B2-A50C-42BA-8DB6-1D22022413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67C64B-D19F-4F0F-A050-CE20A720997F}"/>
              </a:ext>
            </a:extLst>
          </p:cNvPr>
          <p:cNvSpPr>
            <a:spLocks noGrp="1"/>
          </p:cNvSpPr>
          <p:nvPr>
            <p:ph type="dt" sz="half" idx="10"/>
          </p:nvPr>
        </p:nvSpPr>
        <p:spPr/>
        <p:txBody>
          <a:bodyPr/>
          <a:lstStyle/>
          <a:p>
            <a:fld id="{44BBB639-A882-4BB4-A894-D64FD74AC23E}" type="datetimeFigureOut">
              <a:rPr lang="en-US" smtClean="0"/>
              <a:t>10/15/2019</a:t>
            </a:fld>
            <a:endParaRPr lang="en-US"/>
          </a:p>
        </p:txBody>
      </p:sp>
      <p:sp>
        <p:nvSpPr>
          <p:cNvPr id="6" name="Footer Placeholder 5">
            <a:extLst>
              <a:ext uri="{FF2B5EF4-FFF2-40B4-BE49-F238E27FC236}">
                <a16:creationId xmlns:a16="http://schemas.microsoft.com/office/drawing/2014/main" id="{008473CA-02D8-4A56-8FC5-F1F42245A4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AD228F-5FA7-46F5-822B-D44235158D9D}"/>
              </a:ext>
            </a:extLst>
          </p:cNvPr>
          <p:cNvSpPr>
            <a:spLocks noGrp="1"/>
          </p:cNvSpPr>
          <p:nvPr>
            <p:ph type="sldNum" sz="quarter" idx="12"/>
          </p:nvPr>
        </p:nvSpPr>
        <p:spPr/>
        <p:txBody>
          <a:bodyPr/>
          <a:lstStyle/>
          <a:p>
            <a:fld id="{A19CC855-517E-4EC0-B31D-5BC118F584CF}" type="slidenum">
              <a:rPr lang="en-US" smtClean="0"/>
              <a:t>‹#›</a:t>
            </a:fld>
            <a:endParaRPr lang="en-US"/>
          </a:p>
        </p:txBody>
      </p:sp>
    </p:spTree>
    <p:extLst>
      <p:ext uri="{BB962C8B-B14F-4D97-AF65-F5344CB8AC3E}">
        <p14:creationId xmlns:p14="http://schemas.microsoft.com/office/powerpoint/2010/main" val="413766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944B6D-1D75-44DE-8D67-AA4368624A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3B3E95-D814-44C8-A99F-51D5A20D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6F356E-88B6-4D76-A610-4A988046B3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BBB639-A882-4BB4-A894-D64FD74AC23E}" type="datetimeFigureOut">
              <a:rPr lang="en-US" smtClean="0"/>
              <a:t>10/15/2019</a:t>
            </a:fld>
            <a:endParaRPr lang="en-US"/>
          </a:p>
        </p:txBody>
      </p:sp>
      <p:sp>
        <p:nvSpPr>
          <p:cNvPr id="5" name="Footer Placeholder 4">
            <a:extLst>
              <a:ext uri="{FF2B5EF4-FFF2-40B4-BE49-F238E27FC236}">
                <a16:creationId xmlns:a16="http://schemas.microsoft.com/office/drawing/2014/main" id="{E962ED53-9748-4F42-A4AD-3375643421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F240BD-F2B9-4BD8-B03F-505A8E2A2F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9CC855-517E-4EC0-B31D-5BC118F584CF}" type="slidenum">
              <a:rPr lang="en-US" smtClean="0"/>
              <a:t>‹#›</a:t>
            </a:fld>
            <a:endParaRPr lang="en-US"/>
          </a:p>
        </p:txBody>
      </p:sp>
    </p:spTree>
    <p:extLst>
      <p:ext uri="{BB962C8B-B14F-4D97-AF65-F5344CB8AC3E}">
        <p14:creationId xmlns:p14="http://schemas.microsoft.com/office/powerpoint/2010/main" val="10062854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large body of water&#10;&#10;Description automatically generated">
            <a:extLst>
              <a:ext uri="{FF2B5EF4-FFF2-40B4-BE49-F238E27FC236}">
                <a16:creationId xmlns:a16="http://schemas.microsoft.com/office/drawing/2014/main" id="{F94BCF70-95D3-4ACF-B85A-83859C92B88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62977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sky, outdoor&#10;&#10;Description generated with very high confidence">
            <a:extLst>
              <a:ext uri="{FF2B5EF4-FFF2-40B4-BE49-F238E27FC236}">
                <a16:creationId xmlns:a16="http://schemas.microsoft.com/office/drawing/2014/main" id="{835E67FA-3E1D-46BB-B275-CD885E662734}"/>
              </a:ext>
            </a:extLst>
          </p:cNvPr>
          <p:cNvPicPr>
            <a:picLocks noChangeAspect="1"/>
          </p:cNvPicPr>
          <p:nvPr/>
        </p:nvPicPr>
        <p:blipFill rotWithShape="1">
          <a:blip r:embed="rId2">
            <a:extLst>
              <a:ext uri="{28A0092B-C50C-407E-A947-70E740481C1C}">
                <a14:useLocalDpi xmlns:a14="http://schemas.microsoft.com/office/drawing/2010/main" val="0"/>
              </a:ext>
            </a:extLst>
          </a:blip>
          <a:srcRect l="17587" r="17525" b="1"/>
          <a:stretch/>
        </p:blipFill>
        <p:spPr>
          <a:xfrm>
            <a:off x="20" y="10"/>
            <a:ext cx="12191980" cy="6857990"/>
          </a:xfrm>
          <a:prstGeom prst="rect">
            <a:avLst/>
          </a:prstGeom>
        </p:spPr>
      </p:pic>
    </p:spTree>
    <p:extLst>
      <p:ext uri="{BB962C8B-B14F-4D97-AF65-F5344CB8AC3E}">
        <p14:creationId xmlns:p14="http://schemas.microsoft.com/office/powerpoint/2010/main" val="1782260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cky beach next to a body of water&#10;&#10;Description generated with very high confidence">
            <a:extLst>
              <a:ext uri="{FF2B5EF4-FFF2-40B4-BE49-F238E27FC236}">
                <a16:creationId xmlns:a16="http://schemas.microsoft.com/office/drawing/2014/main" id="{DA82CE43-1A5E-451E-B375-612BE03CE4F5}"/>
              </a:ext>
            </a:extLst>
          </p:cNvPr>
          <p:cNvPicPr>
            <a:picLocks noChangeAspect="1"/>
          </p:cNvPicPr>
          <p:nvPr/>
        </p:nvPicPr>
        <p:blipFill rotWithShape="1">
          <a:blip r:embed="rId2">
            <a:extLst>
              <a:ext uri="{28A0092B-C50C-407E-A947-70E740481C1C}">
                <a14:useLocalDpi xmlns:a14="http://schemas.microsoft.com/office/drawing/2010/main" val="0"/>
              </a:ext>
            </a:extLst>
          </a:blip>
          <a:srcRect l="6222" r="-1" b="-1"/>
          <a:stretch/>
        </p:blipFill>
        <p:spPr>
          <a:xfrm>
            <a:off x="20" y="10"/>
            <a:ext cx="12191980" cy="6857990"/>
          </a:xfrm>
          <a:prstGeom prst="rect">
            <a:avLst/>
          </a:prstGeom>
        </p:spPr>
      </p:pic>
    </p:spTree>
    <p:extLst>
      <p:ext uri="{BB962C8B-B14F-4D97-AF65-F5344CB8AC3E}">
        <p14:creationId xmlns:p14="http://schemas.microsoft.com/office/powerpoint/2010/main" val="2191251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view of a body of water&#10;&#10;Description automatically generated">
            <a:extLst>
              <a:ext uri="{FF2B5EF4-FFF2-40B4-BE49-F238E27FC236}">
                <a16:creationId xmlns:a16="http://schemas.microsoft.com/office/drawing/2014/main" id="{B393D5DF-AAF4-492A-9462-2CEB5AE0F319}"/>
              </a:ext>
            </a:extLst>
          </p:cNvPr>
          <p:cNvPicPr>
            <a:picLocks noChangeAspect="1"/>
          </p:cNvPicPr>
          <p:nvPr/>
        </p:nvPicPr>
        <p:blipFill rotWithShape="1">
          <a:blip r:embed="rId3">
            <a:extLst>
              <a:ext uri="{28A0092B-C50C-407E-A947-70E740481C1C}">
                <a14:useLocalDpi xmlns:a14="http://schemas.microsoft.com/office/drawing/2010/main" val="0"/>
              </a:ext>
            </a:extLst>
          </a:blip>
          <a:srcRect l="521" t="24536" r="7260" b="36914"/>
          <a:stretch/>
        </p:blipFill>
        <p:spPr>
          <a:xfrm>
            <a:off x="-112295" y="0"/>
            <a:ext cx="12304295" cy="6858000"/>
          </a:xfrm>
          <a:prstGeom prst="rect">
            <a:avLst/>
          </a:prstGeom>
        </p:spPr>
      </p:pic>
    </p:spTree>
    <p:extLst>
      <p:ext uri="{BB962C8B-B14F-4D97-AF65-F5344CB8AC3E}">
        <p14:creationId xmlns:p14="http://schemas.microsoft.com/office/powerpoint/2010/main" val="78459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7B322E-DE89-4E09-8D39-D2DCB1A05CD5}"/>
              </a:ext>
            </a:extLst>
          </p:cNvPr>
          <p:cNvPicPr>
            <a:picLocks noChangeAspect="1"/>
          </p:cNvPicPr>
          <p:nvPr/>
        </p:nvPicPr>
        <p:blipFill rotWithShape="1">
          <a:blip r:embed="rId2"/>
          <a:srcRect t="5925" b="19076"/>
          <a:stretch/>
        </p:blipFill>
        <p:spPr>
          <a:xfrm>
            <a:off x="20" y="10"/>
            <a:ext cx="12191980" cy="6857990"/>
          </a:xfrm>
          <a:prstGeom prst="rect">
            <a:avLst/>
          </a:prstGeom>
        </p:spPr>
      </p:pic>
      <p:sp>
        <p:nvSpPr>
          <p:cNvPr id="2" name="AutoShape 2" descr="Full size image">
            <a:extLst>
              <a:ext uri="{FF2B5EF4-FFF2-40B4-BE49-F238E27FC236}">
                <a16:creationId xmlns:a16="http://schemas.microsoft.com/office/drawing/2014/main" id="{8951AFDA-19B6-44C4-BCD8-5CB300EC8AC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Full size image">
            <a:extLst>
              <a:ext uri="{FF2B5EF4-FFF2-40B4-BE49-F238E27FC236}">
                <a16:creationId xmlns:a16="http://schemas.microsoft.com/office/drawing/2014/main" id="{3BDD36A9-2B95-4412-9CCD-ADB53E45EBF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Full size image">
            <a:extLst>
              <a:ext uri="{FF2B5EF4-FFF2-40B4-BE49-F238E27FC236}">
                <a16:creationId xmlns:a16="http://schemas.microsoft.com/office/drawing/2014/main" id="{F290CC38-5F83-4AAB-B253-B503C59ED373}"/>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270046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nature, outdoor, man, air&#10;&#10;Description automatically generated">
            <a:extLst>
              <a:ext uri="{FF2B5EF4-FFF2-40B4-BE49-F238E27FC236}">
                <a16:creationId xmlns:a16="http://schemas.microsoft.com/office/drawing/2014/main" id="{E300D8E1-DBFA-49A2-9AC0-3F762A11F1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49646"/>
            <a:ext cx="12192000" cy="6758707"/>
          </a:xfrm>
          <a:prstGeom prst="rect">
            <a:avLst/>
          </a:prstGeom>
        </p:spPr>
      </p:pic>
    </p:spTree>
    <p:extLst>
      <p:ext uri="{BB962C8B-B14F-4D97-AF65-F5344CB8AC3E}">
        <p14:creationId xmlns:p14="http://schemas.microsoft.com/office/powerpoint/2010/main" val="15775340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89C267-A108-46F1-8EAF-988F3572AC46}"/>
              </a:ext>
            </a:extLst>
          </p:cNvPr>
          <p:cNvPicPr>
            <a:picLocks noChangeAspect="1"/>
          </p:cNvPicPr>
          <p:nvPr/>
        </p:nvPicPr>
        <p:blipFill rotWithShape="1">
          <a:blip r:embed="rId2"/>
          <a:srcRect l="18281" t="12916" r="17578" b="10972"/>
          <a:stretch/>
        </p:blipFill>
        <p:spPr>
          <a:xfrm>
            <a:off x="1847850" y="765026"/>
            <a:ext cx="8858250" cy="5912693"/>
          </a:xfrm>
          <a:prstGeom prst="rect">
            <a:avLst/>
          </a:prstGeom>
        </p:spPr>
      </p:pic>
      <p:sp>
        <p:nvSpPr>
          <p:cNvPr id="3" name="TextBox 2">
            <a:extLst>
              <a:ext uri="{FF2B5EF4-FFF2-40B4-BE49-F238E27FC236}">
                <a16:creationId xmlns:a16="http://schemas.microsoft.com/office/drawing/2014/main" id="{87C29824-FF8B-4F59-A7EE-1AA1350A9DCF}"/>
              </a:ext>
            </a:extLst>
          </p:cNvPr>
          <p:cNvSpPr txBox="1"/>
          <p:nvPr/>
        </p:nvSpPr>
        <p:spPr>
          <a:xfrm>
            <a:off x="4716291" y="323850"/>
            <a:ext cx="3121367" cy="369332"/>
          </a:xfrm>
          <a:prstGeom prst="rect">
            <a:avLst/>
          </a:prstGeom>
          <a:noFill/>
        </p:spPr>
        <p:txBody>
          <a:bodyPr wrap="none" rtlCol="0">
            <a:spAutoFit/>
          </a:bodyPr>
          <a:lstStyle/>
          <a:p>
            <a:r>
              <a:rPr lang="en-US" dirty="0"/>
              <a:t>CICWCD.org </a:t>
            </a:r>
            <a:r>
              <a:rPr lang="en-US" dirty="0">
                <a:latin typeface="Georgia" panose="02040502050405020303" pitchFamily="18" charset="0"/>
              </a:rPr>
              <a:t>»</a:t>
            </a:r>
            <a:r>
              <a:rPr lang="en-US" dirty="0"/>
              <a:t> Live Water Flows</a:t>
            </a:r>
          </a:p>
        </p:txBody>
      </p:sp>
    </p:spTree>
    <p:extLst>
      <p:ext uri="{BB962C8B-B14F-4D97-AF65-F5344CB8AC3E}">
        <p14:creationId xmlns:p14="http://schemas.microsoft.com/office/powerpoint/2010/main" val="5443170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95</Words>
  <Application>Microsoft Office PowerPoint</Application>
  <PresentationFormat>Widescreen</PresentationFormat>
  <Paragraphs>4</Paragraphs>
  <Slides>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Calibri Light</vt:lpstr>
      <vt:lpstr>Georgia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Monroe</dc:creator>
  <cp:lastModifiedBy>Paul Monroe</cp:lastModifiedBy>
  <cp:revision>3</cp:revision>
  <dcterms:created xsi:type="dcterms:W3CDTF">2019-10-15T15:26:06Z</dcterms:created>
  <dcterms:modified xsi:type="dcterms:W3CDTF">2019-10-15T16:37:54Z</dcterms:modified>
</cp:coreProperties>
</file>