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 id="2147483797" r:id="rId2"/>
  </p:sldMasterIdLst>
  <p:notesMasterIdLst>
    <p:notesMasterId r:id="rId21"/>
  </p:notesMasterIdLst>
  <p:handoutMasterIdLst>
    <p:handoutMasterId r:id="rId22"/>
  </p:handoutMasterIdLst>
  <p:sldIdLst>
    <p:sldId id="259" r:id="rId3"/>
    <p:sldId id="315" r:id="rId4"/>
    <p:sldId id="357" r:id="rId5"/>
    <p:sldId id="332" r:id="rId6"/>
    <p:sldId id="358" r:id="rId7"/>
    <p:sldId id="356" r:id="rId8"/>
    <p:sldId id="346" r:id="rId9"/>
    <p:sldId id="359" r:id="rId10"/>
    <p:sldId id="351" r:id="rId11"/>
    <p:sldId id="353" r:id="rId12"/>
    <p:sldId id="354" r:id="rId13"/>
    <p:sldId id="355" r:id="rId14"/>
    <p:sldId id="349" r:id="rId15"/>
    <p:sldId id="350" r:id="rId16"/>
    <p:sldId id="333" r:id="rId17"/>
    <p:sldId id="319" r:id="rId18"/>
    <p:sldId id="266" r:id="rId19"/>
    <p:sldId id="265" r:id="rId20"/>
  </p:sldIdLst>
  <p:sldSz cx="10058400" cy="7772400"/>
  <p:notesSz cx="7010400" cy="9296400"/>
  <p:defaultTextStyle>
    <a:defPPr>
      <a:defRPr lang="en-US"/>
    </a:defPPr>
    <a:lvl1pPr algn="l" rtl="0" fontAlgn="base">
      <a:spcBef>
        <a:spcPct val="0"/>
      </a:spcBef>
      <a:spcAft>
        <a:spcPct val="0"/>
      </a:spcAft>
      <a:defRPr sz="3200" kern="1200">
        <a:solidFill>
          <a:srgbClr val="000000"/>
        </a:solidFill>
        <a:latin typeface="Gill Sans"/>
        <a:ea typeface="ヒラギノ角ゴ Pro W3"/>
        <a:cs typeface="ヒラギノ角ゴ Pro W3"/>
        <a:sym typeface="Gill Sans"/>
      </a:defRPr>
    </a:lvl1pPr>
    <a:lvl2pPr marL="457200" algn="l" rtl="0" fontAlgn="base">
      <a:spcBef>
        <a:spcPct val="0"/>
      </a:spcBef>
      <a:spcAft>
        <a:spcPct val="0"/>
      </a:spcAft>
      <a:defRPr sz="3200" kern="1200">
        <a:solidFill>
          <a:srgbClr val="000000"/>
        </a:solidFill>
        <a:latin typeface="Gill Sans"/>
        <a:ea typeface="ヒラギノ角ゴ Pro W3"/>
        <a:cs typeface="ヒラギノ角ゴ Pro W3"/>
        <a:sym typeface="Gill Sans"/>
      </a:defRPr>
    </a:lvl2pPr>
    <a:lvl3pPr marL="914400" algn="l" rtl="0" fontAlgn="base">
      <a:spcBef>
        <a:spcPct val="0"/>
      </a:spcBef>
      <a:spcAft>
        <a:spcPct val="0"/>
      </a:spcAft>
      <a:defRPr sz="3200" kern="1200">
        <a:solidFill>
          <a:srgbClr val="000000"/>
        </a:solidFill>
        <a:latin typeface="Gill Sans"/>
        <a:ea typeface="ヒラギノ角ゴ Pro W3"/>
        <a:cs typeface="ヒラギノ角ゴ Pro W3"/>
        <a:sym typeface="Gill Sans"/>
      </a:defRPr>
    </a:lvl3pPr>
    <a:lvl4pPr marL="1371600" algn="l" rtl="0" fontAlgn="base">
      <a:spcBef>
        <a:spcPct val="0"/>
      </a:spcBef>
      <a:spcAft>
        <a:spcPct val="0"/>
      </a:spcAft>
      <a:defRPr sz="3200" kern="1200">
        <a:solidFill>
          <a:srgbClr val="000000"/>
        </a:solidFill>
        <a:latin typeface="Gill Sans"/>
        <a:ea typeface="ヒラギノ角ゴ Pro W3"/>
        <a:cs typeface="ヒラギノ角ゴ Pro W3"/>
        <a:sym typeface="Gill Sans"/>
      </a:defRPr>
    </a:lvl4pPr>
    <a:lvl5pPr marL="1828800" algn="l" rtl="0" fontAlgn="base">
      <a:spcBef>
        <a:spcPct val="0"/>
      </a:spcBef>
      <a:spcAft>
        <a:spcPct val="0"/>
      </a:spcAft>
      <a:defRPr sz="3200" kern="1200">
        <a:solidFill>
          <a:srgbClr val="000000"/>
        </a:solidFill>
        <a:latin typeface="Gill Sans"/>
        <a:ea typeface="ヒラギノ角ゴ Pro W3"/>
        <a:cs typeface="ヒラギノ角ゴ Pro W3"/>
        <a:sym typeface="Gill Sans"/>
      </a:defRPr>
    </a:lvl5pPr>
    <a:lvl6pPr marL="2286000" algn="l" defTabSz="914400" rtl="0" eaLnBrk="1" latinLnBrk="0" hangingPunct="1">
      <a:defRPr sz="3200" kern="1200">
        <a:solidFill>
          <a:srgbClr val="000000"/>
        </a:solidFill>
        <a:latin typeface="Gill Sans"/>
        <a:ea typeface="ヒラギノ角ゴ Pro W3"/>
        <a:cs typeface="ヒラギノ角ゴ Pro W3"/>
        <a:sym typeface="Gill Sans"/>
      </a:defRPr>
    </a:lvl6pPr>
    <a:lvl7pPr marL="2743200" algn="l" defTabSz="914400" rtl="0" eaLnBrk="1" latinLnBrk="0" hangingPunct="1">
      <a:defRPr sz="3200" kern="1200">
        <a:solidFill>
          <a:srgbClr val="000000"/>
        </a:solidFill>
        <a:latin typeface="Gill Sans"/>
        <a:ea typeface="ヒラギノ角ゴ Pro W3"/>
        <a:cs typeface="ヒラギノ角ゴ Pro W3"/>
        <a:sym typeface="Gill Sans"/>
      </a:defRPr>
    </a:lvl7pPr>
    <a:lvl8pPr marL="3200400" algn="l" defTabSz="914400" rtl="0" eaLnBrk="1" latinLnBrk="0" hangingPunct="1">
      <a:defRPr sz="3200" kern="1200">
        <a:solidFill>
          <a:srgbClr val="000000"/>
        </a:solidFill>
        <a:latin typeface="Gill Sans"/>
        <a:ea typeface="ヒラギノ角ゴ Pro W3"/>
        <a:cs typeface="ヒラギノ角ゴ Pro W3"/>
        <a:sym typeface="Gill Sans"/>
      </a:defRPr>
    </a:lvl8pPr>
    <a:lvl9pPr marL="3657600" algn="l" defTabSz="914400" rtl="0" eaLnBrk="1" latinLnBrk="0" hangingPunct="1">
      <a:defRPr sz="3200" kern="1200">
        <a:solidFill>
          <a:srgbClr val="000000"/>
        </a:solidFill>
        <a:latin typeface="Gill Sans"/>
        <a:ea typeface="ヒラギノ角ゴ Pro W3"/>
        <a:cs typeface="ヒラギノ角ゴ Pro W3"/>
        <a:sym typeface="Gill Sans"/>
      </a:defRPr>
    </a:lvl9pPr>
  </p:defaultTextStyle>
  <p:extLst>
    <p:ext uri="{EFAFB233-063F-42B5-8137-9DF3F51BA10A}">
      <p15:sldGuideLst xmlns:p15="http://schemas.microsoft.com/office/powerpoint/2012/main">
        <p15:guide id="1" orient="horz" pos="2448">
          <p15:clr>
            <a:srgbClr val="A4A3A4"/>
          </p15:clr>
        </p15:guide>
        <p15:guide id="2" pos="3168">
          <p15:clr>
            <a:srgbClr val="A4A3A4"/>
          </p15:clr>
        </p15:guide>
      </p15:sldGuideLst>
    </p:ext>
    <p:ext uri="{2D200454-40CA-4A62-9FC3-DE9A4176ACB9}">
      <p15:notesGuideLst xmlns:p15="http://schemas.microsoft.com/office/powerpoint/2012/main">
        <p15:guide id="1" orient="horz" pos="2928" userDrawn="1">
          <p15:clr>
            <a:srgbClr val="A4A3A4"/>
          </p15:clr>
        </p15:guide>
        <p15:guide id="2" pos="2209"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9900"/>
    <a:srgbClr val="FFCC99"/>
    <a:srgbClr val="FF9933"/>
    <a:srgbClr val="FF0000"/>
    <a:srgbClr val="FF6600"/>
    <a:srgbClr val="008000"/>
    <a:srgbClr val="3366CC"/>
    <a:srgbClr val="6699FF"/>
    <a:srgbClr val="FF3399"/>
    <a:srgbClr val="0066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4947" autoAdjust="0"/>
    <p:restoredTop sz="83759" autoAdjust="0"/>
  </p:normalViewPr>
  <p:slideViewPr>
    <p:cSldViewPr snapToGrid="0">
      <p:cViewPr varScale="1">
        <p:scale>
          <a:sx n="85" d="100"/>
          <a:sy n="85" d="100"/>
        </p:scale>
        <p:origin x="1638" y="102"/>
      </p:cViewPr>
      <p:guideLst>
        <p:guide orient="horz" pos="2448"/>
        <p:guide pos="3168"/>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0"/>
    </p:cViewPr>
  </p:sorterViewPr>
  <p:notesViewPr>
    <p:cSldViewPr snapToGrid="0">
      <p:cViewPr varScale="1">
        <p:scale>
          <a:sx n="73" d="100"/>
          <a:sy n="73" d="100"/>
        </p:scale>
        <p:origin x="-2928" y="-114"/>
      </p:cViewPr>
      <p:guideLst>
        <p:guide orient="horz" pos="2928"/>
        <p:guide pos="2209"/>
      </p:guideLst>
    </p:cSldViewPr>
  </p:notesViewPr>
  <p:gridSpacing cx="91439" cy="91439"/>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handoutMaster" Target="handoutMasters/handout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3.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4.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7.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8.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9.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20.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0658" name="Rectangle 2"/>
          <p:cNvSpPr>
            <a:spLocks noGrp="1" noChangeArrowheads="1"/>
          </p:cNvSpPr>
          <p:nvPr>
            <p:ph type="hdr" sz="quarter"/>
          </p:nvPr>
        </p:nvSpPr>
        <p:spPr bwMode="auto">
          <a:xfrm>
            <a:off x="1" y="0"/>
            <a:ext cx="3038474"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857" tIns="46929" rIns="93857" bIns="46929" numCol="1" anchor="t" anchorCtr="0" compatLnSpc="1">
            <a:prstTxWarp prst="textNoShape">
              <a:avLst/>
            </a:prstTxWarp>
          </a:bodyPr>
          <a:lstStyle>
            <a:lvl1pPr algn="l">
              <a:defRPr sz="1200">
                <a:solidFill>
                  <a:schemeClr val="tx1"/>
                </a:solidFill>
                <a:latin typeface="Gill Sans" charset="0"/>
                <a:ea typeface="ヒラギノ角ゴ Pro W3" charset="-128"/>
                <a:cs typeface="+mn-cs"/>
                <a:sym typeface="Gill Sans" charset="0"/>
              </a:defRPr>
            </a:lvl1pPr>
          </a:lstStyle>
          <a:p>
            <a:pPr>
              <a:defRPr/>
            </a:pPr>
            <a:endParaRPr lang="en-US"/>
          </a:p>
        </p:txBody>
      </p:sp>
      <p:sp>
        <p:nvSpPr>
          <p:cNvPr id="70659" name="Rectangle 3"/>
          <p:cNvSpPr>
            <a:spLocks noGrp="1" noChangeArrowheads="1"/>
          </p:cNvSpPr>
          <p:nvPr>
            <p:ph type="dt" sz="quarter" idx="1"/>
          </p:nvPr>
        </p:nvSpPr>
        <p:spPr bwMode="auto">
          <a:xfrm>
            <a:off x="3970338" y="0"/>
            <a:ext cx="3038474"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857" tIns="46929" rIns="93857" bIns="46929" numCol="1" anchor="t" anchorCtr="0" compatLnSpc="1">
            <a:prstTxWarp prst="textNoShape">
              <a:avLst/>
            </a:prstTxWarp>
          </a:bodyPr>
          <a:lstStyle>
            <a:lvl1pPr algn="r">
              <a:defRPr sz="1200">
                <a:solidFill>
                  <a:schemeClr val="tx1"/>
                </a:solidFill>
                <a:latin typeface="Gill Sans" charset="0"/>
                <a:ea typeface="ヒラギノ角ゴ Pro W3" charset="-128"/>
                <a:cs typeface="+mn-cs"/>
                <a:sym typeface="Gill Sans" charset="0"/>
              </a:defRPr>
            </a:lvl1pPr>
          </a:lstStyle>
          <a:p>
            <a:pPr>
              <a:defRPr/>
            </a:pPr>
            <a:endParaRPr lang="en-US"/>
          </a:p>
        </p:txBody>
      </p:sp>
      <p:sp>
        <p:nvSpPr>
          <p:cNvPr id="70660" name="Rectangle 4"/>
          <p:cNvSpPr>
            <a:spLocks noGrp="1" noChangeArrowheads="1"/>
          </p:cNvSpPr>
          <p:nvPr>
            <p:ph type="ftr" sz="quarter" idx="2"/>
          </p:nvPr>
        </p:nvSpPr>
        <p:spPr bwMode="auto">
          <a:xfrm>
            <a:off x="1" y="8829675"/>
            <a:ext cx="3038474"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857" tIns="46929" rIns="93857" bIns="46929" numCol="1" anchor="b" anchorCtr="0" compatLnSpc="1">
            <a:prstTxWarp prst="textNoShape">
              <a:avLst/>
            </a:prstTxWarp>
          </a:bodyPr>
          <a:lstStyle>
            <a:lvl1pPr algn="l">
              <a:defRPr sz="1200">
                <a:solidFill>
                  <a:schemeClr val="tx1"/>
                </a:solidFill>
                <a:latin typeface="Gill Sans" charset="0"/>
                <a:ea typeface="ヒラギノ角ゴ Pro W3" charset="-128"/>
                <a:cs typeface="+mn-cs"/>
                <a:sym typeface="Gill Sans" charset="0"/>
              </a:defRPr>
            </a:lvl1pPr>
          </a:lstStyle>
          <a:p>
            <a:pPr>
              <a:defRPr/>
            </a:pPr>
            <a:endParaRPr lang="en-US"/>
          </a:p>
        </p:txBody>
      </p:sp>
      <p:sp>
        <p:nvSpPr>
          <p:cNvPr id="70661" name="Rectangle 5"/>
          <p:cNvSpPr>
            <a:spLocks noGrp="1" noChangeArrowheads="1"/>
          </p:cNvSpPr>
          <p:nvPr>
            <p:ph type="sldNum" sz="quarter" idx="3"/>
          </p:nvPr>
        </p:nvSpPr>
        <p:spPr bwMode="auto">
          <a:xfrm>
            <a:off x="3970338" y="8829675"/>
            <a:ext cx="3038474"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857" tIns="46929" rIns="93857" bIns="46929" numCol="1" anchor="b" anchorCtr="0" compatLnSpc="1">
            <a:prstTxWarp prst="textNoShape">
              <a:avLst/>
            </a:prstTxWarp>
          </a:bodyPr>
          <a:lstStyle>
            <a:lvl1pPr algn="r">
              <a:defRPr sz="1200">
                <a:solidFill>
                  <a:schemeClr val="tx1"/>
                </a:solidFill>
                <a:latin typeface="Gill Sans" charset="0"/>
                <a:ea typeface="ヒラギノ角ゴ Pro W3" charset="-128"/>
                <a:cs typeface="+mn-cs"/>
                <a:sym typeface="Gill Sans" charset="0"/>
              </a:defRPr>
            </a:lvl1pPr>
          </a:lstStyle>
          <a:p>
            <a:pPr>
              <a:defRPr/>
            </a:pPr>
            <a:fld id="{BC158BE5-A459-426E-B253-F7A0970BEC3D}" type="slidenum">
              <a:rPr lang="en-US"/>
              <a:pPr>
                <a:defRPr/>
              </a:pPr>
              <a:t>‹#›</a:t>
            </a:fld>
            <a:endParaRPr lang="en-US"/>
          </a:p>
        </p:txBody>
      </p:sp>
    </p:spTree>
    <p:extLst>
      <p:ext uri="{BB962C8B-B14F-4D97-AF65-F5344CB8AC3E}">
        <p14:creationId xmlns:p14="http://schemas.microsoft.com/office/powerpoint/2010/main" val="14835859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22" name="Rectangle 2"/>
          <p:cNvSpPr>
            <a:spLocks noGrp="1"/>
          </p:cNvSpPr>
          <p:nvPr>
            <p:ph type="hdr" sz="quarter"/>
          </p:nvPr>
        </p:nvSpPr>
        <p:spPr bwMode="auto">
          <a:xfrm>
            <a:off x="1" y="0"/>
            <a:ext cx="3038474" cy="465138"/>
          </a:xfrm>
          <a:prstGeom prst="rect">
            <a:avLst/>
          </a:prstGeom>
          <a:noFill/>
          <a:ln>
            <a:noFill/>
          </a:ln>
          <a:effectLst/>
          <a:extLst>
            <a:ext uri="{909E8E84-426E-40DD-AFC4-6F175D3DCCD1}">
              <a14:hiddenFill xmlns:a14="http://schemas.microsoft.com/office/drawing/2010/main">
                <a:blipFill dpi="0" rotWithShape="0">
                  <a:blip r:embed="rId2"/>
                  <a:srcRect/>
                  <a:tile tx="0" ty="0" sx="100000" sy="100000" flip="none" algn="tl"/>
                </a:blipFill>
              </a14:hiddenFill>
            </a:ext>
            <a:ext uri="{91240B29-F687-4F45-9708-019B960494DF}">
              <a14:hiddenLine xmlns:a14="http://schemas.microsoft.com/office/drawing/2010/main" w="254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857" tIns="46929" rIns="93857" bIns="46929" numCol="1" anchor="t" anchorCtr="0" compatLnSpc="1">
            <a:prstTxWarp prst="textNoShape">
              <a:avLst/>
            </a:prstTxWarp>
          </a:bodyPr>
          <a:lstStyle>
            <a:lvl1pPr algn="l">
              <a:defRPr sz="1200">
                <a:latin typeface="Gill Sans" charset="0"/>
                <a:ea typeface="ヒラギノ角ゴ Pro W3" charset="-128"/>
                <a:cs typeface="+mn-cs"/>
                <a:sym typeface="Gill Sans" charset="0"/>
              </a:defRPr>
            </a:lvl1pPr>
          </a:lstStyle>
          <a:p>
            <a:pPr>
              <a:defRPr/>
            </a:pPr>
            <a:endParaRPr lang="en-US"/>
          </a:p>
        </p:txBody>
      </p:sp>
      <p:sp>
        <p:nvSpPr>
          <p:cNvPr id="30723" name="Rectangle 3"/>
          <p:cNvSpPr>
            <a:spLocks noGrp="1"/>
          </p:cNvSpPr>
          <p:nvPr>
            <p:ph type="dt" idx="1"/>
          </p:nvPr>
        </p:nvSpPr>
        <p:spPr bwMode="auto">
          <a:xfrm>
            <a:off x="3971926" y="0"/>
            <a:ext cx="3038474" cy="465138"/>
          </a:xfrm>
          <a:prstGeom prst="rect">
            <a:avLst/>
          </a:prstGeom>
          <a:noFill/>
          <a:ln>
            <a:noFill/>
          </a:ln>
          <a:effectLst/>
          <a:extLst>
            <a:ext uri="{909E8E84-426E-40DD-AFC4-6F175D3DCCD1}">
              <a14:hiddenFill xmlns:a14="http://schemas.microsoft.com/office/drawing/2010/main">
                <a:blipFill dpi="0" rotWithShape="0">
                  <a:blip r:embed="rId2"/>
                  <a:srcRect/>
                  <a:tile tx="0" ty="0" sx="100000" sy="100000" flip="none" algn="tl"/>
                </a:blipFill>
              </a14:hiddenFill>
            </a:ext>
            <a:ext uri="{91240B29-F687-4F45-9708-019B960494DF}">
              <a14:hiddenLine xmlns:a14="http://schemas.microsoft.com/office/drawing/2010/main" w="254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857" tIns="46929" rIns="93857" bIns="46929" numCol="1" anchor="t" anchorCtr="0" compatLnSpc="1">
            <a:prstTxWarp prst="textNoShape">
              <a:avLst/>
            </a:prstTxWarp>
          </a:bodyPr>
          <a:lstStyle>
            <a:lvl1pPr algn="r">
              <a:defRPr sz="1200">
                <a:latin typeface="Gill Sans" charset="0"/>
                <a:ea typeface="ヒラギノ角ゴ Pro W3" charset="-128"/>
                <a:cs typeface="+mn-cs"/>
                <a:sym typeface="Gill Sans" charset="0"/>
              </a:defRPr>
            </a:lvl1pPr>
          </a:lstStyle>
          <a:p>
            <a:pPr>
              <a:defRPr/>
            </a:pPr>
            <a:endParaRPr lang="en-US"/>
          </a:p>
        </p:txBody>
      </p:sp>
      <p:sp>
        <p:nvSpPr>
          <p:cNvPr id="34820" name="Rectangle 4"/>
          <p:cNvSpPr>
            <a:spLocks noGrp="1" noRot="1" noChangeAspect="1" noChangeArrowheads="1" noTextEdit="1"/>
          </p:cNvSpPr>
          <p:nvPr>
            <p:ph type="sldImg" idx="2"/>
          </p:nvPr>
        </p:nvSpPr>
        <p:spPr bwMode="auto">
          <a:xfrm>
            <a:off x="1249363" y="696913"/>
            <a:ext cx="4511675" cy="348615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30725" name="Rectangle 5"/>
          <p:cNvSpPr>
            <a:spLocks noGrp="1"/>
          </p:cNvSpPr>
          <p:nvPr>
            <p:ph type="body" sz="quarter" idx="3"/>
          </p:nvPr>
        </p:nvSpPr>
        <p:spPr bwMode="auto">
          <a:xfrm>
            <a:off x="935039" y="4416428"/>
            <a:ext cx="5140326" cy="4183063"/>
          </a:xfrm>
          <a:prstGeom prst="rect">
            <a:avLst/>
          </a:prstGeom>
          <a:noFill/>
          <a:ln>
            <a:noFill/>
          </a:ln>
          <a:effectLst/>
          <a:extLst>
            <a:ext uri="{909E8E84-426E-40DD-AFC4-6F175D3DCCD1}">
              <a14:hiddenFill xmlns:a14="http://schemas.microsoft.com/office/drawing/2010/main">
                <a:blipFill dpi="0" rotWithShape="0">
                  <a:blip r:embed="rId2"/>
                  <a:srcRect/>
                  <a:tile tx="0" ty="0" sx="100000" sy="100000" flip="none" algn="tl"/>
                </a:blipFill>
              </a14:hiddenFill>
            </a:ext>
            <a:ext uri="{91240B29-F687-4F45-9708-019B960494DF}">
              <a14:hiddenLine xmlns:a14="http://schemas.microsoft.com/office/drawing/2010/main" w="254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857" tIns="46929" rIns="93857" bIns="46929"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30726" name="Rectangle 6"/>
          <p:cNvSpPr>
            <a:spLocks noGrp="1"/>
          </p:cNvSpPr>
          <p:nvPr>
            <p:ph type="ftr" sz="quarter" idx="4"/>
          </p:nvPr>
        </p:nvSpPr>
        <p:spPr bwMode="auto">
          <a:xfrm>
            <a:off x="1" y="8831266"/>
            <a:ext cx="3038474" cy="465137"/>
          </a:xfrm>
          <a:prstGeom prst="rect">
            <a:avLst/>
          </a:prstGeom>
          <a:noFill/>
          <a:ln>
            <a:noFill/>
          </a:ln>
          <a:effectLst/>
          <a:extLst>
            <a:ext uri="{909E8E84-426E-40DD-AFC4-6F175D3DCCD1}">
              <a14:hiddenFill xmlns:a14="http://schemas.microsoft.com/office/drawing/2010/main">
                <a:blipFill dpi="0" rotWithShape="0">
                  <a:blip r:embed="rId2"/>
                  <a:srcRect/>
                  <a:tile tx="0" ty="0" sx="100000" sy="100000" flip="none" algn="tl"/>
                </a:blipFill>
              </a14:hiddenFill>
            </a:ext>
            <a:ext uri="{91240B29-F687-4F45-9708-019B960494DF}">
              <a14:hiddenLine xmlns:a14="http://schemas.microsoft.com/office/drawing/2010/main" w="254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857" tIns="46929" rIns="93857" bIns="46929" numCol="1" anchor="b" anchorCtr="0" compatLnSpc="1">
            <a:prstTxWarp prst="textNoShape">
              <a:avLst/>
            </a:prstTxWarp>
          </a:bodyPr>
          <a:lstStyle>
            <a:lvl1pPr algn="l">
              <a:defRPr sz="1200">
                <a:latin typeface="Gill Sans" charset="0"/>
                <a:ea typeface="ヒラギノ角ゴ Pro W3" charset="-128"/>
                <a:cs typeface="+mn-cs"/>
                <a:sym typeface="Gill Sans" charset="0"/>
              </a:defRPr>
            </a:lvl1pPr>
          </a:lstStyle>
          <a:p>
            <a:pPr>
              <a:defRPr/>
            </a:pPr>
            <a:endParaRPr lang="en-US"/>
          </a:p>
        </p:txBody>
      </p:sp>
      <p:sp>
        <p:nvSpPr>
          <p:cNvPr id="30727" name="Rectangle 7"/>
          <p:cNvSpPr>
            <a:spLocks noGrp="1"/>
          </p:cNvSpPr>
          <p:nvPr>
            <p:ph type="sldNum" sz="quarter" idx="5"/>
          </p:nvPr>
        </p:nvSpPr>
        <p:spPr bwMode="auto">
          <a:xfrm>
            <a:off x="3971926" y="8831266"/>
            <a:ext cx="3038474" cy="465137"/>
          </a:xfrm>
          <a:prstGeom prst="rect">
            <a:avLst/>
          </a:prstGeom>
          <a:noFill/>
          <a:ln>
            <a:noFill/>
          </a:ln>
          <a:effectLst/>
          <a:extLst>
            <a:ext uri="{909E8E84-426E-40DD-AFC4-6F175D3DCCD1}">
              <a14:hiddenFill xmlns:a14="http://schemas.microsoft.com/office/drawing/2010/main">
                <a:blipFill dpi="0" rotWithShape="0">
                  <a:blip r:embed="rId2"/>
                  <a:srcRect/>
                  <a:tile tx="0" ty="0" sx="100000" sy="100000" flip="none" algn="tl"/>
                </a:blipFill>
              </a14:hiddenFill>
            </a:ext>
            <a:ext uri="{91240B29-F687-4F45-9708-019B960494DF}">
              <a14:hiddenLine xmlns:a14="http://schemas.microsoft.com/office/drawing/2010/main" w="254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857" tIns="46929" rIns="93857" bIns="46929" numCol="1" anchor="b" anchorCtr="0" compatLnSpc="1">
            <a:prstTxWarp prst="textNoShape">
              <a:avLst/>
            </a:prstTxWarp>
          </a:bodyPr>
          <a:lstStyle>
            <a:lvl1pPr algn="r">
              <a:defRPr sz="1200">
                <a:latin typeface="Gill Sans" charset="0"/>
                <a:ea typeface="ヒラギノ角ゴ Pro W3" charset="-128"/>
                <a:cs typeface="+mn-cs"/>
                <a:sym typeface="Gill Sans" charset="0"/>
              </a:defRPr>
            </a:lvl1pPr>
          </a:lstStyle>
          <a:p>
            <a:pPr>
              <a:defRPr/>
            </a:pPr>
            <a:fld id="{C81A654F-E0F0-4A89-ADBE-62A6F5711295}" type="slidenum">
              <a:rPr lang="en-US"/>
              <a:pPr>
                <a:defRPr/>
              </a:pPr>
              <a:t>‹#›</a:t>
            </a:fld>
            <a:endParaRPr lang="en-US"/>
          </a:p>
        </p:txBody>
      </p:sp>
    </p:spTree>
    <p:extLst>
      <p:ext uri="{BB962C8B-B14F-4D97-AF65-F5344CB8AC3E}">
        <p14:creationId xmlns:p14="http://schemas.microsoft.com/office/powerpoint/2010/main" val="1469117775"/>
      </p:ext>
    </p:extLst>
  </p:cSld>
  <p:clrMap bg1="lt1" tx1="dk1" bg2="lt2" tx2="dk2" accent1="accent1" accent2="accent2" accent3="accent3" accent4="accent4" accent5="accent5" accent6="accent6" hlink="hlink" folHlink="folHlink"/>
  <p:notesStyle>
    <a:lvl1pPr algn="l" rtl="0" eaLnBrk="0" fontAlgn="base" hangingPunct="0">
      <a:spcBef>
        <a:spcPct val="0"/>
      </a:spcBef>
      <a:spcAft>
        <a:spcPct val="0"/>
      </a:spcAft>
      <a:defRPr sz="1200" kern="1200">
        <a:solidFill>
          <a:schemeClr val="tx1"/>
        </a:solidFill>
        <a:latin typeface="Gill Sans" charset="0"/>
        <a:ea typeface="+mn-ea"/>
        <a:cs typeface="+mn-cs"/>
      </a:defRPr>
    </a:lvl1pPr>
    <a:lvl2pPr marL="457200" algn="l" rtl="0" eaLnBrk="0" fontAlgn="base" hangingPunct="0">
      <a:spcBef>
        <a:spcPct val="0"/>
      </a:spcBef>
      <a:spcAft>
        <a:spcPct val="0"/>
      </a:spcAft>
      <a:defRPr sz="1200" kern="1200">
        <a:solidFill>
          <a:schemeClr val="tx1"/>
        </a:solidFill>
        <a:latin typeface="Gill Sans" charset="0"/>
        <a:ea typeface="+mn-ea"/>
        <a:cs typeface="+mn-cs"/>
      </a:defRPr>
    </a:lvl2pPr>
    <a:lvl3pPr marL="914400" algn="l" rtl="0" eaLnBrk="0" fontAlgn="base" hangingPunct="0">
      <a:spcBef>
        <a:spcPct val="0"/>
      </a:spcBef>
      <a:spcAft>
        <a:spcPct val="0"/>
      </a:spcAft>
      <a:defRPr sz="1200" kern="1200">
        <a:solidFill>
          <a:schemeClr val="tx1"/>
        </a:solidFill>
        <a:latin typeface="Gill Sans" charset="0"/>
        <a:ea typeface="+mn-ea"/>
        <a:cs typeface="+mn-cs"/>
      </a:defRPr>
    </a:lvl3pPr>
    <a:lvl4pPr marL="1371600" algn="l" rtl="0" eaLnBrk="0" fontAlgn="base" hangingPunct="0">
      <a:spcBef>
        <a:spcPct val="0"/>
      </a:spcBef>
      <a:spcAft>
        <a:spcPct val="0"/>
      </a:spcAft>
      <a:defRPr sz="1200" kern="1200">
        <a:solidFill>
          <a:schemeClr val="tx1"/>
        </a:solidFill>
        <a:latin typeface="Gill Sans" charset="0"/>
        <a:ea typeface="+mn-ea"/>
        <a:cs typeface="+mn-cs"/>
      </a:defRPr>
    </a:lvl4pPr>
    <a:lvl5pPr marL="1828800" algn="l" rtl="0" eaLnBrk="0" fontAlgn="base" hangingPunct="0">
      <a:spcBef>
        <a:spcPct val="0"/>
      </a:spcBef>
      <a:spcAft>
        <a:spcPct val="0"/>
      </a:spcAft>
      <a:defRPr sz="1200" kern="1200">
        <a:solidFill>
          <a:schemeClr val="tx1"/>
        </a:solidFill>
        <a:latin typeface="Gill Sans"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p:cNvSpPr>
          <p:nvPr>
            <p:ph type="sldNum" sz="quarter" idx="5"/>
          </p:nvPr>
        </p:nvSpPr>
        <p:spPr>
          <a:noFill/>
        </p:spPr>
        <p:txBody>
          <a:bodyPr/>
          <a:lstStyle>
            <a:lvl1pPr eaLnBrk="0" hangingPunct="0">
              <a:defRPr sz="3200">
                <a:solidFill>
                  <a:srgbClr val="000000"/>
                </a:solidFill>
                <a:latin typeface="Gill Sans"/>
                <a:ea typeface="ヒラギノ角ゴ Pro W3"/>
                <a:cs typeface="ヒラギノ角ゴ Pro W3"/>
                <a:sym typeface="Gill Sans"/>
              </a:defRPr>
            </a:lvl1pPr>
            <a:lvl2pPr marL="748379" indent="-287837" eaLnBrk="0" hangingPunct="0">
              <a:defRPr sz="3200">
                <a:solidFill>
                  <a:srgbClr val="000000"/>
                </a:solidFill>
                <a:latin typeface="Gill Sans"/>
                <a:ea typeface="ヒラギノ角ゴ Pro W3"/>
                <a:cs typeface="ヒラギノ角ゴ Pro W3"/>
                <a:sym typeface="Gill Sans"/>
              </a:defRPr>
            </a:lvl2pPr>
            <a:lvl3pPr marL="1151351" indent="-230270" eaLnBrk="0" hangingPunct="0">
              <a:defRPr sz="3200">
                <a:solidFill>
                  <a:srgbClr val="000000"/>
                </a:solidFill>
                <a:latin typeface="Gill Sans"/>
                <a:ea typeface="ヒラギノ角ゴ Pro W3"/>
                <a:cs typeface="ヒラギノ角ゴ Pro W3"/>
                <a:sym typeface="Gill Sans"/>
              </a:defRPr>
            </a:lvl3pPr>
            <a:lvl4pPr marL="1611892" indent="-230270" eaLnBrk="0" hangingPunct="0">
              <a:defRPr sz="3200">
                <a:solidFill>
                  <a:srgbClr val="000000"/>
                </a:solidFill>
                <a:latin typeface="Gill Sans"/>
                <a:ea typeface="ヒラギノ角ゴ Pro W3"/>
                <a:cs typeface="ヒラギノ角ゴ Pro W3"/>
                <a:sym typeface="Gill Sans"/>
              </a:defRPr>
            </a:lvl4pPr>
            <a:lvl5pPr marL="2072432" indent="-230270" eaLnBrk="0" hangingPunct="0">
              <a:defRPr sz="3200">
                <a:solidFill>
                  <a:srgbClr val="000000"/>
                </a:solidFill>
                <a:latin typeface="Gill Sans"/>
                <a:ea typeface="ヒラギノ角ゴ Pro W3"/>
                <a:cs typeface="ヒラギノ角ゴ Pro W3"/>
                <a:sym typeface="Gill Sans"/>
              </a:defRPr>
            </a:lvl5pPr>
            <a:lvl6pPr marL="2532973" indent="-230270" eaLnBrk="0" fontAlgn="base" hangingPunct="0">
              <a:spcBef>
                <a:spcPct val="0"/>
              </a:spcBef>
              <a:spcAft>
                <a:spcPct val="0"/>
              </a:spcAft>
              <a:defRPr sz="3200">
                <a:solidFill>
                  <a:srgbClr val="000000"/>
                </a:solidFill>
                <a:latin typeface="Gill Sans"/>
                <a:ea typeface="ヒラギノ角ゴ Pro W3"/>
                <a:cs typeface="ヒラギノ角ゴ Pro W3"/>
                <a:sym typeface="Gill Sans"/>
              </a:defRPr>
            </a:lvl6pPr>
            <a:lvl7pPr marL="2993513" indent="-230270" eaLnBrk="0" fontAlgn="base" hangingPunct="0">
              <a:spcBef>
                <a:spcPct val="0"/>
              </a:spcBef>
              <a:spcAft>
                <a:spcPct val="0"/>
              </a:spcAft>
              <a:defRPr sz="3200">
                <a:solidFill>
                  <a:srgbClr val="000000"/>
                </a:solidFill>
                <a:latin typeface="Gill Sans"/>
                <a:ea typeface="ヒラギノ角ゴ Pro W3"/>
                <a:cs typeface="ヒラギノ角ゴ Pro W3"/>
                <a:sym typeface="Gill Sans"/>
              </a:defRPr>
            </a:lvl7pPr>
            <a:lvl8pPr marL="3454054" indent="-230270" eaLnBrk="0" fontAlgn="base" hangingPunct="0">
              <a:spcBef>
                <a:spcPct val="0"/>
              </a:spcBef>
              <a:spcAft>
                <a:spcPct val="0"/>
              </a:spcAft>
              <a:defRPr sz="3200">
                <a:solidFill>
                  <a:srgbClr val="000000"/>
                </a:solidFill>
                <a:latin typeface="Gill Sans"/>
                <a:ea typeface="ヒラギノ角ゴ Pro W3"/>
                <a:cs typeface="ヒラギノ角ゴ Pro W3"/>
                <a:sym typeface="Gill Sans"/>
              </a:defRPr>
            </a:lvl8pPr>
            <a:lvl9pPr marL="3914595" indent="-230270" eaLnBrk="0" fontAlgn="base" hangingPunct="0">
              <a:spcBef>
                <a:spcPct val="0"/>
              </a:spcBef>
              <a:spcAft>
                <a:spcPct val="0"/>
              </a:spcAft>
              <a:defRPr sz="3200">
                <a:solidFill>
                  <a:srgbClr val="000000"/>
                </a:solidFill>
                <a:latin typeface="Gill Sans"/>
                <a:ea typeface="ヒラギノ角ゴ Pro W3"/>
                <a:cs typeface="ヒラギノ角ゴ Pro W3"/>
                <a:sym typeface="Gill Sans"/>
              </a:defRPr>
            </a:lvl9pPr>
          </a:lstStyle>
          <a:p>
            <a:pPr eaLnBrk="1" hangingPunct="1"/>
            <a:fld id="{58D2CC87-E724-4923-9D31-5EE61740295D}" type="slidenum">
              <a:rPr lang="en-US" sz="1200"/>
              <a:pPr eaLnBrk="1" hangingPunct="1"/>
              <a:t>1</a:t>
            </a:fld>
            <a:endParaRPr lang="en-US" sz="1200" dirty="0"/>
          </a:p>
        </p:txBody>
      </p:sp>
      <p:sp>
        <p:nvSpPr>
          <p:cNvPr id="35843" name="Rectangle 2"/>
          <p:cNvSpPr>
            <a:spLocks noGrp="1" noRot="1" noChangeAspect="1" noChangeArrowheads="1" noTextEdit="1"/>
          </p:cNvSpPr>
          <p:nvPr>
            <p:ph type="sldImg"/>
          </p:nvPr>
        </p:nvSpPr>
        <p:spPr>
          <a:xfrm>
            <a:off x="1249363" y="696913"/>
            <a:ext cx="4511675" cy="3486150"/>
          </a:xfrm>
          <a:ln/>
        </p:spPr>
      </p:sp>
      <p:sp>
        <p:nvSpPr>
          <p:cNvPr id="35844" name="Rectangle 3"/>
          <p:cNvSpPr>
            <a:spLocks noGrp="1"/>
          </p:cNvSpPr>
          <p:nvPr>
            <p:ph type="body" idx="1"/>
          </p:nvPr>
        </p:nvSpPr>
        <p:spPr>
          <a:noFill/>
        </p:spPr>
        <p:txBody>
          <a:bodyPr/>
          <a:lstStyle/>
          <a:p>
            <a:pPr marL="0" indent="0" eaLnBrk="1" hangingPunct="1">
              <a:buFont typeface="Arial" panose="020B0604020202020204" pitchFamily="34" charset="0"/>
              <a:buNone/>
            </a:pPr>
            <a:endParaRPr lang="en-US" dirty="0" smtClean="0">
              <a:latin typeface="Gill San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81A654F-E0F0-4A89-ADBE-62A6F5711295}" type="slidenum">
              <a:rPr lang="en-US" smtClean="0"/>
              <a:pPr>
                <a:defRPr/>
              </a:pPr>
              <a:t>10</a:t>
            </a:fld>
            <a:endParaRPr lang="en-US"/>
          </a:p>
        </p:txBody>
      </p:sp>
    </p:spTree>
    <p:extLst>
      <p:ext uri="{BB962C8B-B14F-4D97-AF65-F5344CB8AC3E}">
        <p14:creationId xmlns:p14="http://schemas.microsoft.com/office/powerpoint/2010/main" val="26917591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81A654F-E0F0-4A89-ADBE-62A6F5711295}" type="slidenum">
              <a:rPr lang="en-US" smtClean="0"/>
              <a:pPr>
                <a:defRPr/>
              </a:pPr>
              <a:t>11</a:t>
            </a:fld>
            <a:endParaRPr lang="en-US"/>
          </a:p>
        </p:txBody>
      </p:sp>
    </p:spTree>
    <p:extLst>
      <p:ext uri="{BB962C8B-B14F-4D97-AF65-F5344CB8AC3E}">
        <p14:creationId xmlns:p14="http://schemas.microsoft.com/office/powerpoint/2010/main" val="33266676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81A654F-E0F0-4A89-ADBE-62A6F5711295}" type="slidenum">
              <a:rPr lang="en-US" smtClean="0"/>
              <a:pPr>
                <a:defRPr/>
              </a:pPr>
              <a:t>12</a:t>
            </a:fld>
            <a:endParaRPr lang="en-US"/>
          </a:p>
        </p:txBody>
      </p:sp>
    </p:spTree>
    <p:extLst>
      <p:ext uri="{BB962C8B-B14F-4D97-AF65-F5344CB8AC3E}">
        <p14:creationId xmlns:p14="http://schemas.microsoft.com/office/powerpoint/2010/main" val="42397446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81A654F-E0F0-4A89-ADBE-62A6F5711295}" type="slidenum">
              <a:rPr lang="en-US" smtClean="0"/>
              <a:pPr>
                <a:defRPr/>
              </a:pPr>
              <a:t>13</a:t>
            </a:fld>
            <a:endParaRPr lang="en-US"/>
          </a:p>
        </p:txBody>
      </p:sp>
    </p:spTree>
    <p:extLst>
      <p:ext uri="{BB962C8B-B14F-4D97-AF65-F5344CB8AC3E}">
        <p14:creationId xmlns:p14="http://schemas.microsoft.com/office/powerpoint/2010/main" val="34952902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pPr>
              <a:defRPr/>
            </a:pPr>
            <a:fld id="{C81A654F-E0F0-4A89-ADBE-62A6F5711295}" type="slidenum">
              <a:rPr lang="en-US" smtClean="0"/>
              <a:pPr>
                <a:defRPr/>
              </a:pPr>
              <a:t>14</a:t>
            </a:fld>
            <a:endParaRPr lang="en-US"/>
          </a:p>
        </p:txBody>
      </p:sp>
    </p:spTree>
    <p:extLst>
      <p:ext uri="{BB962C8B-B14F-4D97-AF65-F5344CB8AC3E}">
        <p14:creationId xmlns:p14="http://schemas.microsoft.com/office/powerpoint/2010/main" val="15312711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p:cNvSpPr>
          <p:nvPr>
            <p:ph type="sldNum" sz="quarter" idx="5"/>
          </p:nvPr>
        </p:nvSpPr>
        <p:spPr>
          <a:ln/>
        </p:spPr>
        <p:txBody>
          <a:bodyPr/>
          <a:lstStyle/>
          <a:p>
            <a:fld id="{720AA2E9-DC0E-4158-8BE4-488F3568E88A}" type="slidenum">
              <a:rPr lang="en-US"/>
              <a:pPr/>
              <a:t>15</a:t>
            </a:fld>
            <a:endParaRPr lang="en-US"/>
          </a:p>
        </p:txBody>
      </p:sp>
      <p:sp>
        <p:nvSpPr>
          <p:cNvPr id="55298" name="Rectangle 2"/>
          <p:cNvSpPr>
            <a:spLocks noGrp="1" noRot="1" noChangeAspect="1" noChangeArrowheads="1" noTextEdit="1"/>
          </p:cNvSpPr>
          <p:nvPr>
            <p:ph type="sldImg"/>
          </p:nvPr>
        </p:nvSpPr>
        <p:spPr>
          <a:xfrm>
            <a:off x="1249363" y="696913"/>
            <a:ext cx="4511675" cy="3486150"/>
          </a:xfrm>
          <a:ln/>
        </p:spPr>
      </p:sp>
      <p:sp>
        <p:nvSpPr>
          <p:cNvPr id="55299" name="Rectangle 3"/>
          <p:cNvSpPr>
            <a:spLocks noGrp="1"/>
          </p:cNvSpPr>
          <p:nvPr>
            <p:ph type="body" idx="1"/>
          </p:nvPr>
        </p:nvSpPr>
        <p:spPr/>
        <p:txBody>
          <a:bodyPr/>
          <a:lstStyle/>
          <a:p>
            <a:pPr marL="465650" lvl="1" indent="0">
              <a:buFontTx/>
              <a:buNone/>
            </a:pPr>
            <a:endParaRPr lang="en-US" baseline="0" dirty="0"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p:cNvSpPr>
          <p:nvPr>
            <p:ph type="sldNum" sz="quarter" idx="5"/>
          </p:nvPr>
        </p:nvSpPr>
        <p:spPr>
          <a:noFill/>
        </p:spPr>
        <p:txBody>
          <a:bodyPr/>
          <a:lstStyle>
            <a:lvl1pPr eaLnBrk="0" hangingPunct="0">
              <a:defRPr sz="3200">
                <a:solidFill>
                  <a:srgbClr val="000000"/>
                </a:solidFill>
                <a:latin typeface="Gill Sans"/>
                <a:ea typeface="ヒラギノ角ゴ Pro W3"/>
                <a:cs typeface="ヒラギノ角ゴ Pro W3"/>
                <a:sym typeface="Gill Sans"/>
              </a:defRPr>
            </a:lvl1pPr>
            <a:lvl2pPr marL="748448" indent="-287865" eaLnBrk="0" hangingPunct="0">
              <a:defRPr sz="3200">
                <a:solidFill>
                  <a:srgbClr val="000000"/>
                </a:solidFill>
                <a:latin typeface="Gill Sans"/>
                <a:ea typeface="ヒラギノ角ゴ Pro W3"/>
                <a:cs typeface="ヒラギノ角ゴ Pro W3"/>
                <a:sym typeface="Gill Sans"/>
              </a:defRPr>
            </a:lvl2pPr>
            <a:lvl3pPr marL="1151458" indent="-230292" eaLnBrk="0" hangingPunct="0">
              <a:defRPr sz="3200">
                <a:solidFill>
                  <a:srgbClr val="000000"/>
                </a:solidFill>
                <a:latin typeface="Gill Sans"/>
                <a:ea typeface="ヒラギノ角ゴ Pro W3"/>
                <a:cs typeface="ヒラギノ角ゴ Pro W3"/>
                <a:sym typeface="Gill Sans"/>
              </a:defRPr>
            </a:lvl3pPr>
            <a:lvl4pPr marL="1612041" indent="-230292" eaLnBrk="0" hangingPunct="0">
              <a:defRPr sz="3200">
                <a:solidFill>
                  <a:srgbClr val="000000"/>
                </a:solidFill>
                <a:latin typeface="Gill Sans"/>
                <a:ea typeface="ヒラギノ角ゴ Pro W3"/>
                <a:cs typeface="ヒラギノ角ゴ Pro W3"/>
                <a:sym typeface="Gill Sans"/>
              </a:defRPr>
            </a:lvl4pPr>
            <a:lvl5pPr marL="2072625" indent="-230292" eaLnBrk="0" hangingPunct="0">
              <a:defRPr sz="3200">
                <a:solidFill>
                  <a:srgbClr val="000000"/>
                </a:solidFill>
                <a:latin typeface="Gill Sans"/>
                <a:ea typeface="ヒラギノ角ゴ Pro W3"/>
                <a:cs typeface="ヒラギノ角ゴ Pro W3"/>
                <a:sym typeface="Gill Sans"/>
              </a:defRPr>
            </a:lvl5pPr>
            <a:lvl6pPr marL="2533208" indent="-230292" eaLnBrk="0" fontAlgn="base" hangingPunct="0">
              <a:spcBef>
                <a:spcPct val="0"/>
              </a:spcBef>
              <a:spcAft>
                <a:spcPct val="0"/>
              </a:spcAft>
              <a:defRPr sz="3200">
                <a:solidFill>
                  <a:srgbClr val="000000"/>
                </a:solidFill>
                <a:latin typeface="Gill Sans"/>
                <a:ea typeface="ヒラギノ角ゴ Pro W3"/>
                <a:cs typeface="ヒラギノ角ゴ Pro W3"/>
                <a:sym typeface="Gill Sans"/>
              </a:defRPr>
            </a:lvl6pPr>
            <a:lvl7pPr marL="2993791" indent="-230292" eaLnBrk="0" fontAlgn="base" hangingPunct="0">
              <a:spcBef>
                <a:spcPct val="0"/>
              </a:spcBef>
              <a:spcAft>
                <a:spcPct val="0"/>
              </a:spcAft>
              <a:defRPr sz="3200">
                <a:solidFill>
                  <a:srgbClr val="000000"/>
                </a:solidFill>
                <a:latin typeface="Gill Sans"/>
                <a:ea typeface="ヒラギノ角ゴ Pro W3"/>
                <a:cs typeface="ヒラギノ角ゴ Pro W3"/>
                <a:sym typeface="Gill Sans"/>
              </a:defRPr>
            </a:lvl7pPr>
            <a:lvl8pPr marL="3454375" indent="-230292" eaLnBrk="0" fontAlgn="base" hangingPunct="0">
              <a:spcBef>
                <a:spcPct val="0"/>
              </a:spcBef>
              <a:spcAft>
                <a:spcPct val="0"/>
              </a:spcAft>
              <a:defRPr sz="3200">
                <a:solidFill>
                  <a:srgbClr val="000000"/>
                </a:solidFill>
                <a:latin typeface="Gill Sans"/>
                <a:ea typeface="ヒラギノ角ゴ Pro W3"/>
                <a:cs typeface="ヒラギノ角ゴ Pro W3"/>
                <a:sym typeface="Gill Sans"/>
              </a:defRPr>
            </a:lvl8pPr>
            <a:lvl9pPr marL="3914958" indent="-230292" eaLnBrk="0" fontAlgn="base" hangingPunct="0">
              <a:spcBef>
                <a:spcPct val="0"/>
              </a:spcBef>
              <a:spcAft>
                <a:spcPct val="0"/>
              </a:spcAft>
              <a:defRPr sz="3200">
                <a:solidFill>
                  <a:srgbClr val="000000"/>
                </a:solidFill>
                <a:latin typeface="Gill Sans"/>
                <a:ea typeface="ヒラギノ角ゴ Pro W3"/>
                <a:cs typeface="ヒラギノ角ゴ Pro W3"/>
                <a:sym typeface="Gill Sans"/>
              </a:defRPr>
            </a:lvl9pPr>
          </a:lstStyle>
          <a:p>
            <a:pPr eaLnBrk="1" hangingPunct="1"/>
            <a:fld id="{0A21AB2D-F7C2-4C9B-A7B8-13ECA30BD404}" type="slidenum">
              <a:rPr lang="en-US" sz="1200"/>
              <a:pPr eaLnBrk="1" hangingPunct="1"/>
              <a:t>16</a:t>
            </a:fld>
            <a:endParaRPr lang="en-US" sz="1200"/>
          </a:p>
        </p:txBody>
      </p:sp>
      <p:sp>
        <p:nvSpPr>
          <p:cNvPr id="55299" name="Rectangle 2"/>
          <p:cNvSpPr>
            <a:spLocks noGrp="1" noRot="1" noChangeAspect="1" noChangeArrowheads="1" noTextEdit="1"/>
          </p:cNvSpPr>
          <p:nvPr>
            <p:ph type="sldImg"/>
          </p:nvPr>
        </p:nvSpPr>
        <p:spPr>
          <a:xfrm>
            <a:off x="1249363" y="696913"/>
            <a:ext cx="4511675" cy="3486150"/>
          </a:xfrm>
          <a:ln/>
        </p:spPr>
      </p:sp>
      <p:sp>
        <p:nvSpPr>
          <p:cNvPr id="55300" name="Rectangle 3"/>
          <p:cNvSpPr>
            <a:spLocks noGrp="1"/>
          </p:cNvSpPr>
          <p:nvPr>
            <p:ph type="body" idx="1"/>
          </p:nvPr>
        </p:nvSpPr>
        <p:spPr>
          <a:noFill/>
        </p:spPr>
        <p:txBody>
          <a:bodyPr/>
          <a:lstStyle/>
          <a:p>
            <a:pPr eaLnBrk="1" hangingPunct="1"/>
            <a:endParaRPr lang="en-US" dirty="0" smtClean="0">
              <a:latin typeface="Gill Sans"/>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p:cNvSpPr>
          <p:nvPr>
            <p:ph type="sldNum" sz="quarter" idx="5"/>
          </p:nvPr>
        </p:nvSpPr>
        <p:spPr>
          <a:noFill/>
        </p:spPr>
        <p:txBody>
          <a:bodyPr/>
          <a:lstStyle>
            <a:lvl1pPr eaLnBrk="0" hangingPunct="0">
              <a:defRPr sz="3200">
                <a:solidFill>
                  <a:srgbClr val="000000"/>
                </a:solidFill>
                <a:latin typeface="Gill Sans"/>
                <a:ea typeface="ヒラギノ角ゴ Pro W3"/>
                <a:cs typeface="ヒラギノ角ゴ Pro W3"/>
                <a:sym typeface="Gill Sans"/>
              </a:defRPr>
            </a:lvl1pPr>
            <a:lvl2pPr marL="748379" indent="-287837" eaLnBrk="0" hangingPunct="0">
              <a:defRPr sz="3200">
                <a:solidFill>
                  <a:srgbClr val="000000"/>
                </a:solidFill>
                <a:latin typeface="Gill Sans"/>
                <a:ea typeface="ヒラギノ角ゴ Pro W3"/>
                <a:cs typeface="ヒラギノ角ゴ Pro W3"/>
                <a:sym typeface="Gill Sans"/>
              </a:defRPr>
            </a:lvl2pPr>
            <a:lvl3pPr marL="1151351" indent="-230270" eaLnBrk="0" hangingPunct="0">
              <a:defRPr sz="3200">
                <a:solidFill>
                  <a:srgbClr val="000000"/>
                </a:solidFill>
                <a:latin typeface="Gill Sans"/>
                <a:ea typeface="ヒラギノ角ゴ Pro W3"/>
                <a:cs typeface="ヒラギノ角ゴ Pro W3"/>
                <a:sym typeface="Gill Sans"/>
              </a:defRPr>
            </a:lvl3pPr>
            <a:lvl4pPr marL="1611892" indent="-230270" eaLnBrk="0" hangingPunct="0">
              <a:defRPr sz="3200">
                <a:solidFill>
                  <a:srgbClr val="000000"/>
                </a:solidFill>
                <a:latin typeface="Gill Sans"/>
                <a:ea typeface="ヒラギノ角ゴ Pro W3"/>
                <a:cs typeface="ヒラギノ角ゴ Pro W3"/>
                <a:sym typeface="Gill Sans"/>
              </a:defRPr>
            </a:lvl4pPr>
            <a:lvl5pPr marL="2072432" indent="-230270" eaLnBrk="0" hangingPunct="0">
              <a:defRPr sz="3200">
                <a:solidFill>
                  <a:srgbClr val="000000"/>
                </a:solidFill>
                <a:latin typeface="Gill Sans"/>
                <a:ea typeface="ヒラギノ角ゴ Pro W3"/>
                <a:cs typeface="ヒラギノ角ゴ Pro W3"/>
                <a:sym typeface="Gill Sans"/>
              </a:defRPr>
            </a:lvl5pPr>
            <a:lvl6pPr marL="2532973" indent="-230270" eaLnBrk="0" fontAlgn="base" hangingPunct="0">
              <a:spcBef>
                <a:spcPct val="0"/>
              </a:spcBef>
              <a:spcAft>
                <a:spcPct val="0"/>
              </a:spcAft>
              <a:defRPr sz="3200">
                <a:solidFill>
                  <a:srgbClr val="000000"/>
                </a:solidFill>
                <a:latin typeface="Gill Sans"/>
                <a:ea typeface="ヒラギノ角ゴ Pro W3"/>
                <a:cs typeface="ヒラギノ角ゴ Pro W3"/>
                <a:sym typeface="Gill Sans"/>
              </a:defRPr>
            </a:lvl6pPr>
            <a:lvl7pPr marL="2993513" indent="-230270" eaLnBrk="0" fontAlgn="base" hangingPunct="0">
              <a:spcBef>
                <a:spcPct val="0"/>
              </a:spcBef>
              <a:spcAft>
                <a:spcPct val="0"/>
              </a:spcAft>
              <a:defRPr sz="3200">
                <a:solidFill>
                  <a:srgbClr val="000000"/>
                </a:solidFill>
                <a:latin typeface="Gill Sans"/>
                <a:ea typeface="ヒラギノ角ゴ Pro W3"/>
                <a:cs typeface="ヒラギノ角ゴ Pro W3"/>
                <a:sym typeface="Gill Sans"/>
              </a:defRPr>
            </a:lvl7pPr>
            <a:lvl8pPr marL="3454054" indent="-230270" eaLnBrk="0" fontAlgn="base" hangingPunct="0">
              <a:spcBef>
                <a:spcPct val="0"/>
              </a:spcBef>
              <a:spcAft>
                <a:spcPct val="0"/>
              </a:spcAft>
              <a:defRPr sz="3200">
                <a:solidFill>
                  <a:srgbClr val="000000"/>
                </a:solidFill>
                <a:latin typeface="Gill Sans"/>
                <a:ea typeface="ヒラギノ角ゴ Pro W3"/>
                <a:cs typeface="ヒラギノ角ゴ Pro W3"/>
                <a:sym typeface="Gill Sans"/>
              </a:defRPr>
            </a:lvl8pPr>
            <a:lvl9pPr marL="3914595" indent="-230270" eaLnBrk="0" fontAlgn="base" hangingPunct="0">
              <a:spcBef>
                <a:spcPct val="0"/>
              </a:spcBef>
              <a:spcAft>
                <a:spcPct val="0"/>
              </a:spcAft>
              <a:defRPr sz="3200">
                <a:solidFill>
                  <a:srgbClr val="000000"/>
                </a:solidFill>
                <a:latin typeface="Gill Sans"/>
                <a:ea typeface="ヒラギノ角ゴ Pro W3"/>
                <a:cs typeface="ヒラギノ角ゴ Pro W3"/>
                <a:sym typeface="Gill Sans"/>
              </a:defRPr>
            </a:lvl9pPr>
          </a:lstStyle>
          <a:p>
            <a:pPr eaLnBrk="1" hangingPunct="1"/>
            <a:fld id="{E149D416-D7C1-4F3C-9E0F-928F5E576D91}" type="slidenum">
              <a:rPr lang="en-US" sz="1200"/>
              <a:pPr eaLnBrk="1" hangingPunct="1"/>
              <a:t>17</a:t>
            </a:fld>
            <a:endParaRPr lang="en-US" sz="1200"/>
          </a:p>
        </p:txBody>
      </p:sp>
      <p:sp>
        <p:nvSpPr>
          <p:cNvPr id="57347" name="Rectangle 2"/>
          <p:cNvSpPr>
            <a:spLocks noGrp="1" noRot="1" noChangeAspect="1" noChangeArrowheads="1" noTextEdit="1"/>
          </p:cNvSpPr>
          <p:nvPr>
            <p:ph type="sldImg"/>
          </p:nvPr>
        </p:nvSpPr>
        <p:spPr>
          <a:xfrm>
            <a:off x="1249363" y="696913"/>
            <a:ext cx="4511675" cy="3486150"/>
          </a:xfrm>
          <a:ln/>
        </p:spPr>
      </p:sp>
      <p:sp>
        <p:nvSpPr>
          <p:cNvPr id="57348" name="Rectangle 3"/>
          <p:cNvSpPr>
            <a:spLocks noGrp="1"/>
          </p:cNvSpPr>
          <p:nvPr>
            <p:ph type="body" idx="1"/>
          </p:nvPr>
        </p:nvSpPr>
        <p:spPr>
          <a:noFill/>
        </p:spPr>
        <p:txBody>
          <a:bodyPr/>
          <a:lstStyle/>
          <a:p>
            <a:pPr marL="171450" indent="-171450" eaLnBrk="1" hangingPunct="1">
              <a:buFont typeface="Arial" panose="020B0604020202020204" pitchFamily="34" charset="0"/>
              <a:buChar char="•"/>
            </a:pPr>
            <a:endParaRPr lang="en-US" dirty="0" smtClean="0">
              <a:latin typeface="Gill Sans"/>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p:cNvSpPr>
          <p:nvPr>
            <p:ph type="sldNum" sz="quarter" idx="5"/>
          </p:nvPr>
        </p:nvSpPr>
        <p:spPr>
          <a:noFill/>
        </p:spPr>
        <p:txBody>
          <a:bodyPr/>
          <a:lstStyle>
            <a:lvl1pPr eaLnBrk="0" hangingPunct="0">
              <a:defRPr sz="3200">
                <a:solidFill>
                  <a:srgbClr val="000000"/>
                </a:solidFill>
                <a:latin typeface="Gill Sans"/>
                <a:ea typeface="ヒラギノ角ゴ Pro W3"/>
                <a:cs typeface="ヒラギノ角ゴ Pro W3"/>
                <a:sym typeface="Gill Sans"/>
              </a:defRPr>
            </a:lvl1pPr>
            <a:lvl2pPr marL="748379" indent="-287837" eaLnBrk="0" hangingPunct="0">
              <a:defRPr sz="3200">
                <a:solidFill>
                  <a:srgbClr val="000000"/>
                </a:solidFill>
                <a:latin typeface="Gill Sans"/>
                <a:ea typeface="ヒラギノ角ゴ Pro W3"/>
                <a:cs typeface="ヒラギノ角ゴ Pro W3"/>
                <a:sym typeface="Gill Sans"/>
              </a:defRPr>
            </a:lvl2pPr>
            <a:lvl3pPr marL="1151351" indent="-230270" eaLnBrk="0" hangingPunct="0">
              <a:defRPr sz="3200">
                <a:solidFill>
                  <a:srgbClr val="000000"/>
                </a:solidFill>
                <a:latin typeface="Gill Sans"/>
                <a:ea typeface="ヒラギノ角ゴ Pro W3"/>
                <a:cs typeface="ヒラギノ角ゴ Pro W3"/>
                <a:sym typeface="Gill Sans"/>
              </a:defRPr>
            </a:lvl3pPr>
            <a:lvl4pPr marL="1611892" indent="-230270" eaLnBrk="0" hangingPunct="0">
              <a:defRPr sz="3200">
                <a:solidFill>
                  <a:srgbClr val="000000"/>
                </a:solidFill>
                <a:latin typeface="Gill Sans"/>
                <a:ea typeface="ヒラギノ角ゴ Pro W3"/>
                <a:cs typeface="ヒラギノ角ゴ Pro W3"/>
                <a:sym typeface="Gill Sans"/>
              </a:defRPr>
            </a:lvl4pPr>
            <a:lvl5pPr marL="2072432" indent="-230270" eaLnBrk="0" hangingPunct="0">
              <a:defRPr sz="3200">
                <a:solidFill>
                  <a:srgbClr val="000000"/>
                </a:solidFill>
                <a:latin typeface="Gill Sans"/>
                <a:ea typeface="ヒラギノ角ゴ Pro W3"/>
                <a:cs typeface="ヒラギノ角ゴ Pro W3"/>
                <a:sym typeface="Gill Sans"/>
              </a:defRPr>
            </a:lvl5pPr>
            <a:lvl6pPr marL="2532973" indent="-230270" eaLnBrk="0" fontAlgn="base" hangingPunct="0">
              <a:spcBef>
                <a:spcPct val="0"/>
              </a:spcBef>
              <a:spcAft>
                <a:spcPct val="0"/>
              </a:spcAft>
              <a:defRPr sz="3200">
                <a:solidFill>
                  <a:srgbClr val="000000"/>
                </a:solidFill>
                <a:latin typeface="Gill Sans"/>
                <a:ea typeface="ヒラギノ角ゴ Pro W3"/>
                <a:cs typeface="ヒラギノ角ゴ Pro W3"/>
                <a:sym typeface="Gill Sans"/>
              </a:defRPr>
            </a:lvl6pPr>
            <a:lvl7pPr marL="2993513" indent="-230270" eaLnBrk="0" fontAlgn="base" hangingPunct="0">
              <a:spcBef>
                <a:spcPct val="0"/>
              </a:spcBef>
              <a:spcAft>
                <a:spcPct val="0"/>
              </a:spcAft>
              <a:defRPr sz="3200">
                <a:solidFill>
                  <a:srgbClr val="000000"/>
                </a:solidFill>
                <a:latin typeface="Gill Sans"/>
                <a:ea typeface="ヒラギノ角ゴ Pro W3"/>
                <a:cs typeface="ヒラギノ角ゴ Pro W3"/>
                <a:sym typeface="Gill Sans"/>
              </a:defRPr>
            </a:lvl7pPr>
            <a:lvl8pPr marL="3454054" indent="-230270" eaLnBrk="0" fontAlgn="base" hangingPunct="0">
              <a:spcBef>
                <a:spcPct val="0"/>
              </a:spcBef>
              <a:spcAft>
                <a:spcPct val="0"/>
              </a:spcAft>
              <a:defRPr sz="3200">
                <a:solidFill>
                  <a:srgbClr val="000000"/>
                </a:solidFill>
                <a:latin typeface="Gill Sans"/>
                <a:ea typeface="ヒラギノ角ゴ Pro W3"/>
                <a:cs typeface="ヒラギノ角ゴ Pro W3"/>
                <a:sym typeface="Gill Sans"/>
              </a:defRPr>
            </a:lvl8pPr>
            <a:lvl9pPr marL="3914595" indent="-230270" eaLnBrk="0" fontAlgn="base" hangingPunct="0">
              <a:spcBef>
                <a:spcPct val="0"/>
              </a:spcBef>
              <a:spcAft>
                <a:spcPct val="0"/>
              </a:spcAft>
              <a:defRPr sz="3200">
                <a:solidFill>
                  <a:srgbClr val="000000"/>
                </a:solidFill>
                <a:latin typeface="Gill Sans"/>
                <a:ea typeface="ヒラギノ角ゴ Pro W3"/>
                <a:cs typeface="ヒラギノ角ゴ Pro W3"/>
                <a:sym typeface="Gill Sans"/>
              </a:defRPr>
            </a:lvl9pPr>
          </a:lstStyle>
          <a:p>
            <a:pPr eaLnBrk="1" hangingPunct="1"/>
            <a:fld id="{5FA90B63-BCFF-4230-8010-E48A70EABE37}" type="slidenum">
              <a:rPr lang="en-US" sz="1200"/>
              <a:pPr eaLnBrk="1" hangingPunct="1"/>
              <a:t>18</a:t>
            </a:fld>
            <a:endParaRPr lang="en-US" sz="1200"/>
          </a:p>
        </p:txBody>
      </p:sp>
      <p:sp>
        <p:nvSpPr>
          <p:cNvPr id="58371" name="Rectangle 2"/>
          <p:cNvSpPr>
            <a:spLocks noGrp="1" noRot="1" noChangeAspect="1" noChangeArrowheads="1" noTextEdit="1"/>
          </p:cNvSpPr>
          <p:nvPr>
            <p:ph type="sldImg"/>
          </p:nvPr>
        </p:nvSpPr>
        <p:spPr>
          <a:xfrm>
            <a:off x="1249363" y="696913"/>
            <a:ext cx="4511675" cy="3486150"/>
          </a:xfrm>
          <a:ln/>
        </p:spPr>
      </p:sp>
      <p:sp>
        <p:nvSpPr>
          <p:cNvPr id="58372" name="Rectangle 3"/>
          <p:cNvSpPr>
            <a:spLocks noGrp="1"/>
          </p:cNvSpPr>
          <p:nvPr>
            <p:ph type="body" idx="1"/>
          </p:nvPr>
        </p:nvSpPr>
        <p:spPr>
          <a:noFill/>
        </p:spPr>
        <p:txBody>
          <a:bodyPr/>
          <a:lstStyle/>
          <a:p>
            <a:pPr eaLnBrk="1" hangingPunct="1"/>
            <a:endParaRPr lang="en-US" dirty="0" smtClean="0">
              <a:latin typeface="Gill San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p:cNvSpPr>
          <p:nvPr>
            <p:ph type="sldNum" sz="quarter" idx="5"/>
          </p:nvPr>
        </p:nvSpPr>
        <p:spPr>
          <a:ln/>
        </p:spPr>
        <p:txBody>
          <a:bodyPr/>
          <a:lstStyle/>
          <a:p>
            <a:fld id="{720AA2E9-DC0E-4158-8BE4-488F3568E88A}" type="slidenum">
              <a:rPr lang="en-US"/>
              <a:pPr/>
              <a:t>2</a:t>
            </a:fld>
            <a:endParaRPr lang="en-US"/>
          </a:p>
        </p:txBody>
      </p:sp>
      <p:sp>
        <p:nvSpPr>
          <p:cNvPr id="55298" name="Rectangle 2"/>
          <p:cNvSpPr>
            <a:spLocks noGrp="1" noRot="1" noChangeAspect="1" noChangeArrowheads="1" noTextEdit="1"/>
          </p:cNvSpPr>
          <p:nvPr>
            <p:ph type="sldImg"/>
          </p:nvPr>
        </p:nvSpPr>
        <p:spPr>
          <a:xfrm>
            <a:off x="1249363" y="696913"/>
            <a:ext cx="4511675" cy="3486150"/>
          </a:xfrm>
          <a:ln/>
        </p:spPr>
      </p:sp>
      <p:sp>
        <p:nvSpPr>
          <p:cNvPr id="55299" name="Rectangle 3"/>
          <p:cNvSpPr>
            <a:spLocks noGrp="1"/>
          </p:cNvSpPr>
          <p:nvPr>
            <p:ph type="body" idx="1"/>
          </p:nvPr>
        </p:nvSpPr>
        <p:spPr/>
        <p:txBody>
          <a:bodyPr/>
          <a:lstStyle/>
          <a:p>
            <a:pPr marL="465650" lvl="1" indent="0">
              <a:buFontTx/>
              <a:buNone/>
            </a:pPr>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p:cNvSpPr>
          <p:nvPr>
            <p:ph type="sldNum" sz="quarter" idx="5"/>
          </p:nvPr>
        </p:nvSpPr>
        <p:spPr>
          <a:ln/>
        </p:spPr>
        <p:txBody>
          <a:bodyPr/>
          <a:lstStyle/>
          <a:p>
            <a:fld id="{720AA2E9-DC0E-4158-8BE4-488F3568E88A}" type="slidenum">
              <a:rPr lang="en-US"/>
              <a:pPr/>
              <a:t>3</a:t>
            </a:fld>
            <a:endParaRPr lang="en-US"/>
          </a:p>
        </p:txBody>
      </p:sp>
      <p:sp>
        <p:nvSpPr>
          <p:cNvPr id="55298" name="Rectangle 2"/>
          <p:cNvSpPr>
            <a:spLocks noGrp="1" noRot="1" noChangeAspect="1" noChangeArrowheads="1" noTextEdit="1"/>
          </p:cNvSpPr>
          <p:nvPr>
            <p:ph type="sldImg"/>
          </p:nvPr>
        </p:nvSpPr>
        <p:spPr>
          <a:xfrm>
            <a:off x="1249363" y="696913"/>
            <a:ext cx="4511675" cy="3486150"/>
          </a:xfrm>
          <a:ln/>
        </p:spPr>
      </p:sp>
      <p:sp>
        <p:nvSpPr>
          <p:cNvPr id="55299" name="Rectangle 3"/>
          <p:cNvSpPr>
            <a:spLocks noGrp="1"/>
          </p:cNvSpPr>
          <p:nvPr>
            <p:ph type="body" idx="1"/>
          </p:nvPr>
        </p:nvSpPr>
        <p:spPr/>
        <p:txBody>
          <a:bodyPr/>
          <a:lstStyle/>
          <a:p>
            <a:pPr marL="698475" lvl="1" indent="-232825">
              <a:buFontTx/>
              <a:buChar char="•"/>
            </a:pPr>
            <a:endParaRPr lang="en-US" dirty="0"/>
          </a:p>
        </p:txBody>
      </p:sp>
    </p:spTree>
    <p:extLst>
      <p:ext uri="{BB962C8B-B14F-4D97-AF65-F5344CB8AC3E}">
        <p14:creationId xmlns:p14="http://schemas.microsoft.com/office/powerpoint/2010/main" val="9719004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p:cNvSpPr>
          <p:nvPr>
            <p:ph type="sldNum" sz="quarter" idx="5"/>
          </p:nvPr>
        </p:nvSpPr>
        <p:spPr>
          <a:noFill/>
        </p:spPr>
        <p:txBody>
          <a:bodyPr/>
          <a:lstStyle>
            <a:lvl1pPr eaLnBrk="0" hangingPunct="0">
              <a:defRPr sz="3200">
                <a:solidFill>
                  <a:srgbClr val="000000"/>
                </a:solidFill>
                <a:latin typeface="Gill Sans"/>
                <a:ea typeface="ヒラギノ角ゴ Pro W3"/>
                <a:cs typeface="ヒラギノ角ゴ Pro W3"/>
                <a:sym typeface="Gill Sans"/>
              </a:defRPr>
            </a:lvl1pPr>
            <a:lvl2pPr marL="748310" indent="-287811" eaLnBrk="0" hangingPunct="0">
              <a:defRPr sz="3200">
                <a:solidFill>
                  <a:srgbClr val="000000"/>
                </a:solidFill>
                <a:latin typeface="Gill Sans"/>
                <a:ea typeface="ヒラギノ角ゴ Pro W3"/>
                <a:cs typeface="ヒラギノ角ゴ Pro W3"/>
                <a:sym typeface="Gill Sans"/>
              </a:defRPr>
            </a:lvl2pPr>
            <a:lvl3pPr marL="1151245" indent="-230249" eaLnBrk="0" hangingPunct="0">
              <a:defRPr sz="3200">
                <a:solidFill>
                  <a:srgbClr val="000000"/>
                </a:solidFill>
                <a:latin typeface="Gill Sans"/>
                <a:ea typeface="ヒラギノ角ゴ Pro W3"/>
                <a:cs typeface="ヒラギノ角ゴ Pro W3"/>
                <a:sym typeface="Gill Sans"/>
              </a:defRPr>
            </a:lvl3pPr>
            <a:lvl4pPr marL="1611742" indent="-230249" eaLnBrk="0" hangingPunct="0">
              <a:defRPr sz="3200">
                <a:solidFill>
                  <a:srgbClr val="000000"/>
                </a:solidFill>
                <a:latin typeface="Gill Sans"/>
                <a:ea typeface="ヒラギノ角ゴ Pro W3"/>
                <a:cs typeface="ヒラギノ角ゴ Pro W3"/>
                <a:sym typeface="Gill Sans"/>
              </a:defRPr>
            </a:lvl4pPr>
            <a:lvl5pPr marL="2072241" indent="-230249" eaLnBrk="0" hangingPunct="0">
              <a:defRPr sz="3200">
                <a:solidFill>
                  <a:srgbClr val="000000"/>
                </a:solidFill>
                <a:latin typeface="Gill Sans"/>
                <a:ea typeface="ヒラギノ角ゴ Pro W3"/>
                <a:cs typeface="ヒラギノ角ゴ Pro W3"/>
                <a:sym typeface="Gill Sans"/>
              </a:defRPr>
            </a:lvl5pPr>
            <a:lvl6pPr marL="2532739" indent="-230249" eaLnBrk="0" fontAlgn="base" hangingPunct="0">
              <a:spcBef>
                <a:spcPct val="0"/>
              </a:spcBef>
              <a:spcAft>
                <a:spcPct val="0"/>
              </a:spcAft>
              <a:defRPr sz="3200">
                <a:solidFill>
                  <a:srgbClr val="000000"/>
                </a:solidFill>
                <a:latin typeface="Gill Sans"/>
                <a:ea typeface="ヒラギノ角ゴ Pro W3"/>
                <a:cs typeface="ヒラギノ角ゴ Pro W3"/>
                <a:sym typeface="Gill Sans"/>
              </a:defRPr>
            </a:lvl6pPr>
            <a:lvl7pPr marL="2993235" indent="-230249" eaLnBrk="0" fontAlgn="base" hangingPunct="0">
              <a:spcBef>
                <a:spcPct val="0"/>
              </a:spcBef>
              <a:spcAft>
                <a:spcPct val="0"/>
              </a:spcAft>
              <a:defRPr sz="3200">
                <a:solidFill>
                  <a:srgbClr val="000000"/>
                </a:solidFill>
                <a:latin typeface="Gill Sans"/>
                <a:ea typeface="ヒラギノ角ゴ Pro W3"/>
                <a:cs typeface="ヒラギノ角ゴ Pro W3"/>
                <a:sym typeface="Gill Sans"/>
              </a:defRPr>
            </a:lvl7pPr>
            <a:lvl8pPr marL="3453734" indent="-230249" eaLnBrk="0" fontAlgn="base" hangingPunct="0">
              <a:spcBef>
                <a:spcPct val="0"/>
              </a:spcBef>
              <a:spcAft>
                <a:spcPct val="0"/>
              </a:spcAft>
              <a:defRPr sz="3200">
                <a:solidFill>
                  <a:srgbClr val="000000"/>
                </a:solidFill>
                <a:latin typeface="Gill Sans"/>
                <a:ea typeface="ヒラギノ角ゴ Pro W3"/>
                <a:cs typeface="ヒラギノ角ゴ Pro W3"/>
                <a:sym typeface="Gill Sans"/>
              </a:defRPr>
            </a:lvl8pPr>
            <a:lvl9pPr marL="3914232" indent="-230249" eaLnBrk="0" fontAlgn="base" hangingPunct="0">
              <a:spcBef>
                <a:spcPct val="0"/>
              </a:spcBef>
              <a:spcAft>
                <a:spcPct val="0"/>
              </a:spcAft>
              <a:defRPr sz="3200">
                <a:solidFill>
                  <a:srgbClr val="000000"/>
                </a:solidFill>
                <a:latin typeface="Gill Sans"/>
                <a:ea typeface="ヒラギノ角ゴ Pro W3"/>
                <a:cs typeface="ヒラギノ角ゴ Pro W3"/>
                <a:sym typeface="Gill Sans"/>
              </a:defRPr>
            </a:lvl9pPr>
          </a:lstStyle>
          <a:p>
            <a:pPr eaLnBrk="1" hangingPunct="1"/>
            <a:fld id="{1E3772B9-636D-4F93-BB64-F9104655B5DF}" type="slidenum">
              <a:rPr lang="en-US" sz="1200"/>
              <a:pPr eaLnBrk="1" hangingPunct="1"/>
              <a:t>4</a:t>
            </a:fld>
            <a:endParaRPr lang="en-US" sz="1200"/>
          </a:p>
        </p:txBody>
      </p:sp>
      <p:sp>
        <p:nvSpPr>
          <p:cNvPr id="46083" name="Rectangle 2"/>
          <p:cNvSpPr>
            <a:spLocks noGrp="1" noRot="1" noChangeAspect="1" noChangeArrowheads="1" noTextEdit="1"/>
          </p:cNvSpPr>
          <p:nvPr>
            <p:ph type="sldImg"/>
          </p:nvPr>
        </p:nvSpPr>
        <p:spPr>
          <a:xfrm>
            <a:off x="1249363" y="696913"/>
            <a:ext cx="4511675" cy="3486150"/>
          </a:xfrm>
          <a:ln/>
        </p:spPr>
      </p:sp>
      <p:sp>
        <p:nvSpPr>
          <p:cNvPr id="46084" name="Rectangle 3"/>
          <p:cNvSpPr>
            <a:spLocks noGrp="1"/>
          </p:cNvSpPr>
          <p:nvPr>
            <p:ph type="body" idx="1"/>
          </p:nvPr>
        </p:nvSpPr>
        <p:spPr>
          <a:noFill/>
        </p:spPr>
        <p:txBody>
          <a:bodyPr/>
          <a:lstStyle/>
          <a:p>
            <a:pPr eaLnBrk="1" hangingPunct="1"/>
            <a:endParaRPr lang="en-US" baseline="0" dirty="0" smtClean="0">
              <a:latin typeface="Gill San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p:cNvSpPr>
          <p:nvPr>
            <p:ph type="sldNum" sz="quarter" idx="5"/>
          </p:nvPr>
        </p:nvSpPr>
        <p:spPr>
          <a:ln/>
        </p:spPr>
        <p:txBody>
          <a:bodyPr/>
          <a:lstStyle/>
          <a:p>
            <a:fld id="{720AA2E9-DC0E-4158-8BE4-488F3568E88A}" type="slidenum">
              <a:rPr lang="en-US"/>
              <a:pPr/>
              <a:t>5</a:t>
            </a:fld>
            <a:endParaRPr lang="en-US"/>
          </a:p>
        </p:txBody>
      </p:sp>
      <p:sp>
        <p:nvSpPr>
          <p:cNvPr id="55298" name="Rectangle 2"/>
          <p:cNvSpPr>
            <a:spLocks noGrp="1" noRot="1" noChangeAspect="1" noChangeArrowheads="1" noTextEdit="1"/>
          </p:cNvSpPr>
          <p:nvPr>
            <p:ph type="sldImg"/>
          </p:nvPr>
        </p:nvSpPr>
        <p:spPr>
          <a:xfrm>
            <a:off x="1249363" y="696913"/>
            <a:ext cx="4511675" cy="3486150"/>
          </a:xfrm>
          <a:ln/>
        </p:spPr>
      </p:sp>
      <p:sp>
        <p:nvSpPr>
          <p:cNvPr id="55299" name="Rectangle 3"/>
          <p:cNvSpPr>
            <a:spLocks noGrp="1"/>
          </p:cNvSpPr>
          <p:nvPr>
            <p:ph type="body" idx="1"/>
          </p:nvPr>
        </p:nvSpPr>
        <p:spPr/>
        <p:txBody>
          <a:bodyPr/>
          <a:lstStyle/>
          <a:p>
            <a:pPr marL="698475" lvl="1" indent="-232825">
              <a:buFontTx/>
              <a:buChar char="•"/>
            </a:pPr>
            <a:endParaRPr lang="en-US" dirty="0" smtClean="0"/>
          </a:p>
        </p:txBody>
      </p:sp>
    </p:spTree>
    <p:extLst>
      <p:ext uri="{BB962C8B-B14F-4D97-AF65-F5344CB8AC3E}">
        <p14:creationId xmlns:p14="http://schemas.microsoft.com/office/powerpoint/2010/main" val="36723341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143000" lvl="2" indent="-228600">
              <a:buFont typeface="+mj-lt"/>
              <a:buAutoNum type="arabicPeriod"/>
            </a:pPr>
            <a:endParaRPr lang="en-US" dirty="0"/>
          </a:p>
        </p:txBody>
      </p:sp>
      <p:sp>
        <p:nvSpPr>
          <p:cNvPr id="4" name="Slide Number Placeholder 3"/>
          <p:cNvSpPr>
            <a:spLocks noGrp="1"/>
          </p:cNvSpPr>
          <p:nvPr>
            <p:ph type="sldNum" sz="quarter" idx="10"/>
          </p:nvPr>
        </p:nvSpPr>
        <p:spPr/>
        <p:txBody>
          <a:bodyPr/>
          <a:lstStyle/>
          <a:p>
            <a:pPr>
              <a:defRPr/>
            </a:pPr>
            <a:fld id="{C81A654F-E0F0-4A89-ADBE-62A6F5711295}" type="slidenum">
              <a:rPr lang="en-US" smtClean="0"/>
              <a:pPr>
                <a:defRPr/>
              </a:pPr>
              <a:t>6</a:t>
            </a:fld>
            <a:endParaRPr lang="en-US"/>
          </a:p>
        </p:txBody>
      </p:sp>
    </p:spTree>
    <p:extLst>
      <p:ext uri="{BB962C8B-B14F-4D97-AF65-F5344CB8AC3E}">
        <p14:creationId xmlns:p14="http://schemas.microsoft.com/office/powerpoint/2010/main" val="13270224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81A654F-E0F0-4A89-ADBE-62A6F5711295}" type="slidenum">
              <a:rPr lang="en-US" smtClean="0"/>
              <a:pPr>
                <a:defRPr/>
              </a:pPr>
              <a:t>7</a:t>
            </a:fld>
            <a:endParaRPr lang="en-US"/>
          </a:p>
        </p:txBody>
      </p:sp>
    </p:spTree>
    <p:extLst>
      <p:ext uri="{BB962C8B-B14F-4D97-AF65-F5344CB8AC3E}">
        <p14:creationId xmlns:p14="http://schemas.microsoft.com/office/powerpoint/2010/main" val="26440146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pPr>
              <a:defRPr/>
            </a:pPr>
            <a:fld id="{C81A654F-E0F0-4A89-ADBE-62A6F5711295}" type="slidenum">
              <a:rPr lang="en-US" smtClean="0"/>
              <a:pPr>
                <a:defRPr/>
              </a:pPr>
              <a:t>8</a:t>
            </a:fld>
            <a:endParaRPr lang="en-US"/>
          </a:p>
        </p:txBody>
      </p:sp>
    </p:spTree>
    <p:extLst>
      <p:ext uri="{BB962C8B-B14F-4D97-AF65-F5344CB8AC3E}">
        <p14:creationId xmlns:p14="http://schemas.microsoft.com/office/powerpoint/2010/main" val="14250896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81A654F-E0F0-4A89-ADBE-62A6F5711295}" type="slidenum">
              <a:rPr lang="en-US" smtClean="0"/>
              <a:pPr>
                <a:defRPr/>
              </a:pPr>
              <a:t>9</a:t>
            </a:fld>
            <a:endParaRPr lang="en-US"/>
          </a:p>
        </p:txBody>
      </p:sp>
    </p:spTree>
    <p:extLst>
      <p:ext uri="{BB962C8B-B14F-4D97-AF65-F5344CB8AC3E}">
        <p14:creationId xmlns:p14="http://schemas.microsoft.com/office/powerpoint/2010/main" val="319629767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11"/>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9716"/>
            <a:ext cx="10059972" cy="77529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754380" y="2414304"/>
            <a:ext cx="8549640" cy="1666208"/>
          </a:xfrm>
        </p:spPr>
        <p:txBody>
          <a:bodyPr/>
          <a:lstStyle/>
          <a:p>
            <a:r>
              <a:rPr lang="en-US" smtClean="0"/>
              <a:t>Click to edit Master title style</a:t>
            </a:r>
            <a:endParaRPr lang="en-US"/>
          </a:p>
        </p:txBody>
      </p:sp>
      <p:sp>
        <p:nvSpPr>
          <p:cNvPr id="3" name="Subtitle 2"/>
          <p:cNvSpPr>
            <a:spLocks noGrp="1"/>
          </p:cNvSpPr>
          <p:nvPr>
            <p:ph type="subTitle" idx="1"/>
          </p:nvPr>
        </p:nvSpPr>
        <p:spPr>
          <a:xfrm>
            <a:off x="1508760" y="4404362"/>
            <a:ext cx="7040880" cy="198682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835519979"/>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54063" y="2414588"/>
            <a:ext cx="8550275" cy="1665287"/>
          </a:xfrm>
        </p:spPr>
        <p:txBody>
          <a:bodyPr/>
          <a:lstStyle/>
          <a:p>
            <a:r>
              <a:rPr lang="en-US" smtClean="0"/>
              <a:t>Click to edit Master title style</a:t>
            </a:r>
            <a:endParaRPr lang="en-US"/>
          </a:p>
        </p:txBody>
      </p:sp>
      <p:sp>
        <p:nvSpPr>
          <p:cNvPr id="3" name="Subtitle 2"/>
          <p:cNvSpPr>
            <a:spLocks noGrp="1"/>
          </p:cNvSpPr>
          <p:nvPr>
            <p:ph type="subTitle" idx="1"/>
          </p:nvPr>
        </p:nvSpPr>
        <p:spPr>
          <a:xfrm>
            <a:off x="1508125" y="4403725"/>
            <a:ext cx="7042150" cy="19875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5BA5D8F-1F60-4E6F-BAEF-9C8A7F0C717C}" type="datetimeFigureOut">
              <a:rPr lang="en-US" smtClean="0"/>
              <a:t>9/3/2020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7A1762-011F-4964-A3D0-9F66BAD0F53C}" type="slidenum">
              <a:rPr lang="en-US" smtClean="0"/>
              <a:t>‹#›</a:t>
            </a:fld>
            <a:endParaRPr lang="en-US"/>
          </a:p>
        </p:txBody>
      </p:sp>
    </p:spTree>
    <p:extLst>
      <p:ext uri="{BB962C8B-B14F-4D97-AF65-F5344CB8AC3E}">
        <p14:creationId xmlns:p14="http://schemas.microsoft.com/office/powerpoint/2010/main" val="30181710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5BA5D8F-1F60-4E6F-BAEF-9C8A7F0C717C}" type="datetimeFigureOut">
              <a:rPr lang="en-US" smtClean="0"/>
              <a:t>9/3/2020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7A1762-011F-4964-A3D0-9F66BAD0F53C}" type="slidenum">
              <a:rPr lang="en-US" smtClean="0"/>
              <a:t>‹#›</a:t>
            </a:fld>
            <a:endParaRPr lang="en-US"/>
          </a:p>
        </p:txBody>
      </p:sp>
    </p:spTree>
    <p:extLst>
      <p:ext uri="{BB962C8B-B14F-4D97-AF65-F5344CB8AC3E}">
        <p14:creationId xmlns:p14="http://schemas.microsoft.com/office/powerpoint/2010/main" val="7187624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95338" y="4994275"/>
            <a:ext cx="8548687" cy="1544638"/>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95338" y="3294063"/>
            <a:ext cx="8548687" cy="1700212"/>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5BA5D8F-1F60-4E6F-BAEF-9C8A7F0C717C}" type="datetimeFigureOut">
              <a:rPr lang="en-US" smtClean="0"/>
              <a:t>9/3/2020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7A1762-011F-4964-A3D0-9F66BAD0F53C}" type="slidenum">
              <a:rPr lang="en-US" smtClean="0"/>
              <a:t>‹#›</a:t>
            </a:fld>
            <a:endParaRPr lang="en-US"/>
          </a:p>
        </p:txBody>
      </p:sp>
    </p:spTree>
    <p:extLst>
      <p:ext uri="{BB962C8B-B14F-4D97-AF65-F5344CB8AC3E}">
        <p14:creationId xmlns:p14="http://schemas.microsoft.com/office/powerpoint/2010/main" val="28796190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03238" y="1812925"/>
            <a:ext cx="4449762" cy="5130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05400" y="1812925"/>
            <a:ext cx="4449763" cy="5130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5BA5D8F-1F60-4E6F-BAEF-9C8A7F0C717C}" type="datetimeFigureOut">
              <a:rPr lang="en-US" smtClean="0"/>
              <a:t>9/3/2020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7A1762-011F-4964-A3D0-9F66BAD0F53C}" type="slidenum">
              <a:rPr lang="en-US" smtClean="0"/>
              <a:t>‹#›</a:t>
            </a:fld>
            <a:endParaRPr lang="en-US"/>
          </a:p>
        </p:txBody>
      </p:sp>
    </p:spTree>
    <p:extLst>
      <p:ext uri="{BB962C8B-B14F-4D97-AF65-F5344CB8AC3E}">
        <p14:creationId xmlns:p14="http://schemas.microsoft.com/office/powerpoint/2010/main" val="326698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03238" y="1739900"/>
            <a:ext cx="4443412" cy="725488"/>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03238" y="2465388"/>
            <a:ext cx="4443412" cy="447833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110163" y="1739900"/>
            <a:ext cx="4445000" cy="725488"/>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110163" y="2465388"/>
            <a:ext cx="4445000" cy="447833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5BA5D8F-1F60-4E6F-BAEF-9C8A7F0C717C}" type="datetimeFigureOut">
              <a:rPr lang="en-US" smtClean="0"/>
              <a:t>9/3/2020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E7A1762-011F-4964-A3D0-9F66BAD0F53C}" type="slidenum">
              <a:rPr lang="en-US" smtClean="0"/>
              <a:t>‹#›</a:t>
            </a:fld>
            <a:endParaRPr lang="en-US"/>
          </a:p>
        </p:txBody>
      </p:sp>
    </p:spTree>
    <p:extLst>
      <p:ext uri="{BB962C8B-B14F-4D97-AF65-F5344CB8AC3E}">
        <p14:creationId xmlns:p14="http://schemas.microsoft.com/office/powerpoint/2010/main" val="428355226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5BA5D8F-1F60-4E6F-BAEF-9C8A7F0C717C}" type="datetimeFigureOut">
              <a:rPr lang="en-US" smtClean="0"/>
              <a:t>9/3/2020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E7A1762-011F-4964-A3D0-9F66BAD0F53C}" type="slidenum">
              <a:rPr lang="en-US" smtClean="0"/>
              <a:t>‹#›</a:t>
            </a:fld>
            <a:endParaRPr lang="en-US"/>
          </a:p>
        </p:txBody>
      </p:sp>
    </p:spTree>
    <p:extLst>
      <p:ext uri="{BB962C8B-B14F-4D97-AF65-F5344CB8AC3E}">
        <p14:creationId xmlns:p14="http://schemas.microsoft.com/office/powerpoint/2010/main" val="21265855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5BA5D8F-1F60-4E6F-BAEF-9C8A7F0C717C}" type="datetimeFigureOut">
              <a:rPr lang="en-US" smtClean="0"/>
              <a:t>9/3/2020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E7A1762-011F-4964-A3D0-9F66BAD0F53C}" type="slidenum">
              <a:rPr lang="en-US" smtClean="0"/>
              <a:t>‹#›</a:t>
            </a:fld>
            <a:endParaRPr lang="en-US"/>
          </a:p>
        </p:txBody>
      </p:sp>
    </p:spTree>
    <p:extLst>
      <p:ext uri="{BB962C8B-B14F-4D97-AF65-F5344CB8AC3E}">
        <p14:creationId xmlns:p14="http://schemas.microsoft.com/office/powerpoint/2010/main" val="15056314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3238" y="309563"/>
            <a:ext cx="3308350" cy="1317625"/>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932238" y="309563"/>
            <a:ext cx="5622925" cy="66341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03238" y="1627188"/>
            <a:ext cx="3308350" cy="531653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5BA5D8F-1F60-4E6F-BAEF-9C8A7F0C717C}" type="datetimeFigureOut">
              <a:rPr lang="en-US" smtClean="0"/>
              <a:t>9/3/2020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7A1762-011F-4964-A3D0-9F66BAD0F53C}" type="slidenum">
              <a:rPr lang="en-US" smtClean="0"/>
              <a:t>‹#›</a:t>
            </a:fld>
            <a:endParaRPr lang="en-US"/>
          </a:p>
        </p:txBody>
      </p:sp>
    </p:spTree>
    <p:extLst>
      <p:ext uri="{BB962C8B-B14F-4D97-AF65-F5344CB8AC3E}">
        <p14:creationId xmlns:p14="http://schemas.microsoft.com/office/powerpoint/2010/main" val="337369925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71675" y="5440363"/>
            <a:ext cx="6035675" cy="642937"/>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971675" y="693738"/>
            <a:ext cx="6035675" cy="466407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971675" y="6083300"/>
            <a:ext cx="6035675" cy="91122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5BA5D8F-1F60-4E6F-BAEF-9C8A7F0C717C}" type="datetimeFigureOut">
              <a:rPr lang="en-US" smtClean="0"/>
              <a:t>9/3/2020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7A1762-011F-4964-A3D0-9F66BAD0F53C}" type="slidenum">
              <a:rPr lang="en-US" smtClean="0"/>
              <a:t>‹#›</a:t>
            </a:fld>
            <a:endParaRPr lang="en-US"/>
          </a:p>
        </p:txBody>
      </p:sp>
    </p:spTree>
    <p:extLst>
      <p:ext uri="{BB962C8B-B14F-4D97-AF65-F5344CB8AC3E}">
        <p14:creationId xmlns:p14="http://schemas.microsoft.com/office/powerpoint/2010/main" val="206050721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5BA5D8F-1F60-4E6F-BAEF-9C8A7F0C717C}" type="datetimeFigureOut">
              <a:rPr lang="en-US" smtClean="0"/>
              <a:t>9/3/2020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7A1762-011F-4964-A3D0-9F66BAD0F53C}" type="slidenum">
              <a:rPr lang="en-US" smtClean="0"/>
              <a:t>‹#›</a:t>
            </a:fld>
            <a:endParaRPr lang="en-US"/>
          </a:p>
        </p:txBody>
      </p:sp>
    </p:spTree>
    <p:extLst>
      <p:ext uri="{BB962C8B-B14F-4D97-AF65-F5344CB8AC3E}">
        <p14:creationId xmlns:p14="http://schemas.microsoft.com/office/powerpoint/2010/main" val="29638735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9716"/>
            <a:ext cx="10059972" cy="77529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57832965"/>
      </p:ext>
    </p:extLst>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292975" y="311150"/>
            <a:ext cx="2262188" cy="66325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503238" y="311150"/>
            <a:ext cx="6637337" cy="66325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5BA5D8F-1F60-4E6F-BAEF-9C8A7F0C717C}" type="datetimeFigureOut">
              <a:rPr lang="en-US" smtClean="0"/>
              <a:t>9/3/2020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7A1762-011F-4964-A3D0-9F66BAD0F53C}" type="slidenum">
              <a:rPr lang="en-US" smtClean="0"/>
              <a:t>‹#›</a:t>
            </a:fld>
            <a:endParaRPr lang="en-US"/>
          </a:p>
        </p:txBody>
      </p:sp>
    </p:spTree>
    <p:extLst>
      <p:ext uri="{BB962C8B-B14F-4D97-AF65-F5344CB8AC3E}">
        <p14:creationId xmlns:p14="http://schemas.microsoft.com/office/powerpoint/2010/main" val="38164716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4"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9716"/>
            <a:ext cx="10059972" cy="77529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795242" y="4993768"/>
            <a:ext cx="8549640" cy="154476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95242" y="3293556"/>
            <a:ext cx="8549640" cy="1700213"/>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614326599"/>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5"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9716"/>
            <a:ext cx="10059972" cy="77529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980694" y="4002786"/>
            <a:ext cx="3973068" cy="90678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04638" y="4002786"/>
            <a:ext cx="3973068" cy="90678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4263191"/>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7"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9716"/>
            <a:ext cx="10059972" cy="77529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502920" y="310896"/>
            <a:ext cx="9052560" cy="12954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02920" y="1739075"/>
            <a:ext cx="4444556" cy="725424"/>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02920" y="2464500"/>
            <a:ext cx="4444556" cy="447884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109355" y="1739075"/>
            <a:ext cx="4446127" cy="725424"/>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109355" y="2464500"/>
            <a:ext cx="4446127" cy="447884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527193375"/>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3" name="Picture 4"/>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9716"/>
            <a:ext cx="10059972" cy="77529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413566540"/>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9716"/>
            <a:ext cx="10059972" cy="77529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95937872"/>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5"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9716"/>
            <a:ext cx="10059972" cy="77529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502921" y="309279"/>
            <a:ext cx="3309842" cy="13164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932206" y="309279"/>
            <a:ext cx="5623274" cy="663406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02921" y="1625727"/>
            <a:ext cx="3309842" cy="531761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407733746"/>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5"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9716"/>
            <a:ext cx="10059972" cy="77529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970818" y="5440680"/>
            <a:ext cx="6035040" cy="642843"/>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970818" y="694659"/>
            <a:ext cx="6035040" cy="466344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Gill Sans" charset="0"/>
            </a:endParaRPr>
          </a:p>
        </p:txBody>
      </p:sp>
      <p:sp>
        <p:nvSpPr>
          <p:cNvPr id="4" name="Text Placeholder 3"/>
          <p:cNvSpPr>
            <a:spLocks noGrp="1"/>
          </p:cNvSpPr>
          <p:nvPr>
            <p:ph type="body" sz="half" idx="2"/>
          </p:nvPr>
        </p:nvSpPr>
        <p:spPr>
          <a:xfrm>
            <a:off x="1970818" y="6083523"/>
            <a:ext cx="6035040" cy="91163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83116690"/>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2.jpe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theme" Target="../theme/theme2.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Rectangle 1"/>
          <p:cNvSpPr>
            <a:spLocks noGrp="1" noChangeArrowheads="1"/>
          </p:cNvSpPr>
          <p:nvPr>
            <p:ph type="body" idx="1"/>
          </p:nvPr>
        </p:nvSpPr>
        <p:spPr bwMode="auto">
          <a:xfrm>
            <a:off x="980694" y="4002786"/>
            <a:ext cx="8097012" cy="90678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38100" tIns="38100" rIns="38100" bIns="38100" numCol="1" anchor="t" anchorCtr="0" compatLnSpc="1">
            <a:prstTxWarp prst="textNoShape">
              <a:avLst/>
            </a:prstTxWarp>
          </a:bodyPr>
          <a:lstStyle/>
          <a:p>
            <a:pPr lvl="0"/>
            <a:r>
              <a:rPr lang="en-US" smtClean="0">
                <a:sym typeface="Gill Sans"/>
              </a:rPr>
              <a:t>Click to edit Master text styles</a:t>
            </a:r>
          </a:p>
          <a:p>
            <a:pPr lvl="1"/>
            <a:r>
              <a:rPr lang="en-US" smtClean="0">
                <a:sym typeface="Gill Sans"/>
              </a:rPr>
              <a:t>Second level</a:t>
            </a:r>
          </a:p>
          <a:p>
            <a:pPr lvl="2"/>
            <a:r>
              <a:rPr lang="en-US" smtClean="0">
                <a:sym typeface="Gill Sans"/>
              </a:rPr>
              <a:t>Third level</a:t>
            </a:r>
          </a:p>
          <a:p>
            <a:pPr lvl="3"/>
            <a:r>
              <a:rPr lang="en-US" smtClean="0">
                <a:sym typeface="Gill Sans"/>
              </a:rPr>
              <a:t>Fourth level</a:t>
            </a:r>
          </a:p>
          <a:p>
            <a:pPr lvl="4"/>
            <a:r>
              <a:rPr lang="en-US" smtClean="0">
                <a:sym typeface="Gill Sans"/>
              </a:rPr>
              <a:t>Fifth level</a:t>
            </a:r>
          </a:p>
        </p:txBody>
      </p:sp>
      <p:sp>
        <p:nvSpPr>
          <p:cNvPr id="1027" name="Rectangle 2"/>
          <p:cNvSpPr>
            <a:spLocks noGrp="1" noChangeArrowheads="1"/>
          </p:cNvSpPr>
          <p:nvPr>
            <p:ph type="title"/>
          </p:nvPr>
        </p:nvSpPr>
        <p:spPr bwMode="auto">
          <a:xfrm>
            <a:off x="980694" y="1308354"/>
            <a:ext cx="8097012" cy="26296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38100" tIns="38100" rIns="38100" bIns="38100" numCol="1" anchor="b" anchorCtr="0" compatLnSpc="1">
            <a:prstTxWarp prst="textNoShape">
              <a:avLst/>
            </a:prstTxWarp>
          </a:bodyPr>
          <a:lstStyle/>
          <a:p>
            <a:pPr lvl="0"/>
            <a:r>
              <a:rPr lang="en-US" smtClean="0">
                <a:sym typeface="Gill Sans"/>
              </a:rPr>
              <a:t>Click to edit Master title style</a:t>
            </a:r>
          </a:p>
        </p:txBody>
      </p:sp>
      <p:pic>
        <p:nvPicPr>
          <p:cNvPr id="1028" name="Picture 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0" y="9716"/>
            <a:ext cx="10059972" cy="77529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788" r:id="rId1"/>
    <p:sldLayoutId id="2147483789" r:id="rId2"/>
    <p:sldLayoutId id="2147483790" r:id="rId3"/>
    <p:sldLayoutId id="2147483791" r:id="rId4"/>
    <p:sldLayoutId id="2147483792" r:id="rId5"/>
    <p:sldLayoutId id="2147483793" r:id="rId6"/>
    <p:sldLayoutId id="2147483794" r:id="rId7"/>
    <p:sldLayoutId id="2147483795" r:id="rId8"/>
    <p:sldLayoutId id="2147483796" r:id="rId9"/>
  </p:sldLayoutIdLst>
  <p:transition/>
  <p:txStyles>
    <p:titleStyle>
      <a:lvl1pPr algn="ctr" rtl="0" eaLnBrk="0" fontAlgn="base" hangingPunct="0">
        <a:spcBef>
          <a:spcPct val="0"/>
        </a:spcBef>
        <a:spcAft>
          <a:spcPct val="0"/>
        </a:spcAft>
        <a:defRPr sz="6400">
          <a:solidFill>
            <a:schemeClr val="tx1"/>
          </a:solidFill>
          <a:latin typeface="+mj-lt"/>
          <a:ea typeface="+mj-ea"/>
          <a:cs typeface="ヒラギノ角ゴ Pro W3"/>
          <a:sym typeface="Gill Sans"/>
        </a:defRPr>
      </a:lvl1pPr>
      <a:lvl2pPr algn="ctr" rtl="0" eaLnBrk="0" fontAlgn="base" hangingPunct="0">
        <a:spcBef>
          <a:spcPct val="0"/>
        </a:spcBef>
        <a:spcAft>
          <a:spcPct val="0"/>
        </a:spcAft>
        <a:defRPr sz="6400">
          <a:solidFill>
            <a:schemeClr val="tx1"/>
          </a:solidFill>
          <a:latin typeface="Gill Sans" charset="0"/>
          <a:ea typeface="ヒラギノ角ゴ Pro W3" charset="-128"/>
          <a:cs typeface="ヒラギノ角ゴ Pro W3"/>
          <a:sym typeface="Gill Sans"/>
        </a:defRPr>
      </a:lvl2pPr>
      <a:lvl3pPr algn="ctr" rtl="0" eaLnBrk="0" fontAlgn="base" hangingPunct="0">
        <a:spcBef>
          <a:spcPct val="0"/>
        </a:spcBef>
        <a:spcAft>
          <a:spcPct val="0"/>
        </a:spcAft>
        <a:defRPr sz="6400">
          <a:solidFill>
            <a:schemeClr val="tx1"/>
          </a:solidFill>
          <a:latin typeface="Gill Sans" charset="0"/>
          <a:ea typeface="ヒラギノ角ゴ Pro W3" charset="-128"/>
          <a:cs typeface="ヒラギノ角ゴ Pro W3"/>
          <a:sym typeface="Gill Sans"/>
        </a:defRPr>
      </a:lvl3pPr>
      <a:lvl4pPr algn="ctr" rtl="0" eaLnBrk="0" fontAlgn="base" hangingPunct="0">
        <a:spcBef>
          <a:spcPct val="0"/>
        </a:spcBef>
        <a:spcAft>
          <a:spcPct val="0"/>
        </a:spcAft>
        <a:defRPr sz="6400">
          <a:solidFill>
            <a:schemeClr val="tx1"/>
          </a:solidFill>
          <a:latin typeface="Gill Sans" charset="0"/>
          <a:ea typeface="ヒラギノ角ゴ Pro W3" charset="-128"/>
          <a:cs typeface="ヒラギノ角ゴ Pro W3"/>
          <a:sym typeface="Gill Sans"/>
        </a:defRPr>
      </a:lvl4pPr>
      <a:lvl5pPr algn="ctr" rtl="0" eaLnBrk="0" fontAlgn="base" hangingPunct="0">
        <a:spcBef>
          <a:spcPct val="0"/>
        </a:spcBef>
        <a:spcAft>
          <a:spcPct val="0"/>
        </a:spcAft>
        <a:defRPr sz="6400">
          <a:solidFill>
            <a:schemeClr val="tx1"/>
          </a:solidFill>
          <a:latin typeface="Gill Sans" charset="0"/>
          <a:ea typeface="ヒラギノ角ゴ Pro W3" charset="-128"/>
          <a:cs typeface="ヒラギノ角ゴ Pro W3"/>
          <a:sym typeface="Gill Sans"/>
        </a:defRPr>
      </a:lvl5pPr>
      <a:lvl6pPr marL="457200" algn="ctr" rtl="0" fontAlgn="base">
        <a:spcBef>
          <a:spcPct val="0"/>
        </a:spcBef>
        <a:spcAft>
          <a:spcPct val="0"/>
        </a:spcAft>
        <a:defRPr sz="6400">
          <a:solidFill>
            <a:schemeClr val="tx1"/>
          </a:solidFill>
          <a:latin typeface="Gill Sans" charset="0"/>
          <a:ea typeface="ヒラギノ角ゴ Pro W3" charset="-128"/>
          <a:sym typeface="Gill Sans" charset="0"/>
        </a:defRPr>
      </a:lvl6pPr>
      <a:lvl7pPr marL="914400" algn="ctr" rtl="0" fontAlgn="base">
        <a:spcBef>
          <a:spcPct val="0"/>
        </a:spcBef>
        <a:spcAft>
          <a:spcPct val="0"/>
        </a:spcAft>
        <a:defRPr sz="6400">
          <a:solidFill>
            <a:schemeClr val="tx1"/>
          </a:solidFill>
          <a:latin typeface="Gill Sans" charset="0"/>
          <a:ea typeface="ヒラギノ角ゴ Pro W3" charset="-128"/>
          <a:sym typeface="Gill Sans" charset="0"/>
        </a:defRPr>
      </a:lvl7pPr>
      <a:lvl8pPr marL="1371600" algn="ctr" rtl="0" fontAlgn="base">
        <a:spcBef>
          <a:spcPct val="0"/>
        </a:spcBef>
        <a:spcAft>
          <a:spcPct val="0"/>
        </a:spcAft>
        <a:defRPr sz="6400">
          <a:solidFill>
            <a:schemeClr val="tx1"/>
          </a:solidFill>
          <a:latin typeface="Gill Sans" charset="0"/>
          <a:ea typeface="ヒラギノ角ゴ Pro W3" charset="-128"/>
          <a:sym typeface="Gill Sans" charset="0"/>
        </a:defRPr>
      </a:lvl8pPr>
      <a:lvl9pPr marL="1828800" algn="ctr" rtl="0" fontAlgn="base">
        <a:spcBef>
          <a:spcPct val="0"/>
        </a:spcBef>
        <a:spcAft>
          <a:spcPct val="0"/>
        </a:spcAft>
        <a:defRPr sz="6400">
          <a:solidFill>
            <a:schemeClr val="tx1"/>
          </a:solidFill>
          <a:latin typeface="Gill Sans" charset="0"/>
          <a:ea typeface="ヒラギノ角ゴ Pro W3" charset="-128"/>
          <a:sym typeface="Gill Sans" charset="0"/>
        </a:defRPr>
      </a:lvl9pPr>
    </p:titleStyle>
    <p:bodyStyle>
      <a:lvl1pPr marL="342900" indent="-342900" algn="ctr" rtl="0" eaLnBrk="0" fontAlgn="base" hangingPunct="0">
        <a:spcBef>
          <a:spcPct val="0"/>
        </a:spcBef>
        <a:spcAft>
          <a:spcPct val="0"/>
        </a:spcAft>
        <a:defRPr sz="2800">
          <a:solidFill>
            <a:schemeClr val="tx1"/>
          </a:solidFill>
          <a:latin typeface="+mn-lt"/>
          <a:ea typeface="+mn-ea"/>
          <a:cs typeface="ヒラギノ角ゴ Pro W3"/>
          <a:sym typeface="Gill Sans"/>
        </a:defRPr>
      </a:lvl1pPr>
      <a:lvl2pPr marL="742950" indent="-285750" algn="ctr" rtl="0" eaLnBrk="0" fontAlgn="base" hangingPunct="0">
        <a:spcBef>
          <a:spcPct val="0"/>
        </a:spcBef>
        <a:spcAft>
          <a:spcPct val="0"/>
        </a:spcAft>
        <a:defRPr sz="2800">
          <a:solidFill>
            <a:schemeClr val="tx1"/>
          </a:solidFill>
          <a:latin typeface="+mn-lt"/>
          <a:ea typeface="+mn-ea"/>
          <a:cs typeface="ヒラギノ角ゴ Pro W3"/>
          <a:sym typeface="Gill Sans"/>
        </a:defRPr>
      </a:lvl2pPr>
      <a:lvl3pPr marL="1143000" indent="-228600" algn="ctr" rtl="0" eaLnBrk="0" fontAlgn="base" hangingPunct="0">
        <a:spcBef>
          <a:spcPct val="0"/>
        </a:spcBef>
        <a:spcAft>
          <a:spcPct val="0"/>
        </a:spcAft>
        <a:defRPr sz="2800">
          <a:solidFill>
            <a:schemeClr val="tx1"/>
          </a:solidFill>
          <a:latin typeface="+mn-lt"/>
          <a:ea typeface="+mn-ea"/>
          <a:cs typeface="ヒラギノ角ゴ Pro W3"/>
          <a:sym typeface="Gill Sans"/>
        </a:defRPr>
      </a:lvl3pPr>
      <a:lvl4pPr marL="1600200" indent="-228600" algn="ctr" rtl="0" eaLnBrk="0" fontAlgn="base" hangingPunct="0">
        <a:spcBef>
          <a:spcPct val="0"/>
        </a:spcBef>
        <a:spcAft>
          <a:spcPct val="0"/>
        </a:spcAft>
        <a:defRPr sz="2800">
          <a:solidFill>
            <a:schemeClr val="tx1"/>
          </a:solidFill>
          <a:latin typeface="+mn-lt"/>
          <a:ea typeface="+mn-ea"/>
          <a:cs typeface="ヒラギノ角ゴ Pro W3"/>
          <a:sym typeface="Gill Sans"/>
        </a:defRPr>
      </a:lvl4pPr>
      <a:lvl5pPr marL="2057400" indent="-228600" algn="ctr" rtl="0" eaLnBrk="0" fontAlgn="base" hangingPunct="0">
        <a:spcBef>
          <a:spcPct val="0"/>
        </a:spcBef>
        <a:spcAft>
          <a:spcPct val="0"/>
        </a:spcAft>
        <a:defRPr sz="2800">
          <a:solidFill>
            <a:schemeClr val="tx1"/>
          </a:solidFill>
          <a:latin typeface="+mn-lt"/>
          <a:ea typeface="+mn-ea"/>
          <a:cs typeface="ヒラギノ角ゴ Pro W3"/>
          <a:sym typeface="Gill Sans"/>
        </a:defRPr>
      </a:lvl5pPr>
      <a:lvl6pPr marL="457200" algn="ctr" rtl="0" fontAlgn="base">
        <a:spcBef>
          <a:spcPct val="0"/>
        </a:spcBef>
        <a:spcAft>
          <a:spcPct val="0"/>
        </a:spcAft>
        <a:defRPr sz="2800">
          <a:solidFill>
            <a:schemeClr val="tx1"/>
          </a:solidFill>
          <a:latin typeface="+mn-lt"/>
          <a:ea typeface="+mn-ea"/>
          <a:sym typeface="Gill Sans" charset="0"/>
        </a:defRPr>
      </a:lvl6pPr>
      <a:lvl7pPr marL="914400" algn="ctr" rtl="0" fontAlgn="base">
        <a:spcBef>
          <a:spcPct val="0"/>
        </a:spcBef>
        <a:spcAft>
          <a:spcPct val="0"/>
        </a:spcAft>
        <a:defRPr sz="2800">
          <a:solidFill>
            <a:schemeClr val="tx1"/>
          </a:solidFill>
          <a:latin typeface="+mn-lt"/>
          <a:ea typeface="+mn-ea"/>
          <a:sym typeface="Gill Sans" charset="0"/>
        </a:defRPr>
      </a:lvl7pPr>
      <a:lvl8pPr marL="1371600" algn="ctr" rtl="0" fontAlgn="base">
        <a:spcBef>
          <a:spcPct val="0"/>
        </a:spcBef>
        <a:spcAft>
          <a:spcPct val="0"/>
        </a:spcAft>
        <a:defRPr sz="2800">
          <a:solidFill>
            <a:schemeClr val="tx1"/>
          </a:solidFill>
          <a:latin typeface="+mn-lt"/>
          <a:ea typeface="+mn-ea"/>
          <a:sym typeface="Gill Sans" charset="0"/>
        </a:defRPr>
      </a:lvl8pPr>
      <a:lvl9pPr marL="1828800" algn="ctr" rtl="0" fontAlgn="base">
        <a:spcBef>
          <a:spcPct val="0"/>
        </a:spcBef>
        <a:spcAft>
          <a:spcPct val="0"/>
        </a:spcAft>
        <a:defRPr sz="2800">
          <a:solidFill>
            <a:schemeClr val="tx1"/>
          </a:solidFill>
          <a:latin typeface="+mn-lt"/>
          <a:ea typeface="+mn-ea"/>
          <a:sym typeface="Gill Sans"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03238" y="311150"/>
            <a:ext cx="9051925" cy="12954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503238" y="1812925"/>
            <a:ext cx="9051925" cy="5130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503238" y="7204075"/>
            <a:ext cx="2346325" cy="414338"/>
          </a:xfrm>
          <a:prstGeom prst="rect">
            <a:avLst/>
          </a:prstGeom>
        </p:spPr>
        <p:txBody>
          <a:bodyPr vert="horz" lIns="91440" tIns="45720" rIns="91440" bIns="45720" rtlCol="0" anchor="ctr"/>
          <a:lstStyle>
            <a:lvl1pPr algn="l">
              <a:defRPr sz="1200">
                <a:solidFill>
                  <a:schemeClr val="tx1">
                    <a:tint val="75000"/>
                  </a:schemeClr>
                </a:solidFill>
              </a:defRPr>
            </a:lvl1pPr>
          </a:lstStyle>
          <a:p>
            <a:fld id="{15BA5D8F-1F60-4E6F-BAEF-9C8A7F0C717C}" type="datetimeFigureOut">
              <a:rPr lang="en-US" smtClean="0"/>
              <a:t>9/3/2020</a:t>
            </a:fld>
            <a:endParaRPr lang="en-US"/>
          </a:p>
        </p:txBody>
      </p:sp>
      <p:sp>
        <p:nvSpPr>
          <p:cNvPr id="5" name="Footer Placeholder 4"/>
          <p:cNvSpPr>
            <a:spLocks noGrp="1"/>
          </p:cNvSpPr>
          <p:nvPr>
            <p:ph type="ftr" sz="quarter" idx="3"/>
          </p:nvPr>
        </p:nvSpPr>
        <p:spPr>
          <a:xfrm>
            <a:off x="3436938" y="7204075"/>
            <a:ext cx="3184525" cy="414338"/>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7208838" y="7204075"/>
            <a:ext cx="2346325" cy="414338"/>
          </a:xfrm>
          <a:prstGeom prst="rect">
            <a:avLst/>
          </a:prstGeom>
        </p:spPr>
        <p:txBody>
          <a:bodyPr vert="horz" lIns="91440" tIns="45720" rIns="91440" bIns="45720" rtlCol="0" anchor="ctr"/>
          <a:lstStyle>
            <a:lvl1pPr algn="r">
              <a:defRPr sz="1200">
                <a:solidFill>
                  <a:schemeClr val="tx1">
                    <a:tint val="75000"/>
                  </a:schemeClr>
                </a:solidFill>
              </a:defRPr>
            </a:lvl1pPr>
          </a:lstStyle>
          <a:p>
            <a:fld id="{7E7A1762-011F-4964-A3D0-9F66BAD0F53C}" type="slidenum">
              <a:rPr lang="en-US" smtClean="0"/>
              <a:t>‹#›</a:t>
            </a:fld>
            <a:endParaRPr lang="en-US"/>
          </a:p>
        </p:txBody>
      </p:sp>
    </p:spTree>
    <p:extLst>
      <p:ext uri="{BB962C8B-B14F-4D97-AF65-F5344CB8AC3E}">
        <p14:creationId xmlns:p14="http://schemas.microsoft.com/office/powerpoint/2010/main" val="3336212305"/>
      </p:ext>
    </p:extLst>
  </p:cSld>
  <p:clrMap bg1="lt1" tx1="dk1" bg2="lt2" tx2="dk2" accent1="accent1" accent2="accent2" accent3="accent3" accent4="accent4" accent5="accent5" accent6="accent6" hlink="hlink" folHlink="folHlink"/>
  <p:sldLayoutIdLst>
    <p:sldLayoutId id="2147483798" r:id="rId1"/>
    <p:sldLayoutId id="2147483799" r:id="rId2"/>
    <p:sldLayoutId id="2147483800" r:id="rId3"/>
    <p:sldLayoutId id="2147483801" r:id="rId4"/>
    <p:sldLayoutId id="2147483802" r:id="rId5"/>
    <p:sldLayoutId id="2147483803" r:id="rId6"/>
    <p:sldLayoutId id="2147483804" r:id="rId7"/>
    <p:sldLayoutId id="2147483805" r:id="rId8"/>
    <p:sldLayoutId id="2147483806" r:id="rId9"/>
    <p:sldLayoutId id="2147483807" r:id="rId10"/>
    <p:sldLayoutId id="2147483808"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vmlDrawing" Target="../drawings/vmlDrawing4.vml"/><Relationship Id="rId5" Type="http://schemas.openxmlformats.org/officeDocument/2006/relationships/image" Target="../media/image18.emf"/><Relationship Id="rId4" Type="http://schemas.openxmlformats.org/officeDocument/2006/relationships/oleObject" Target="../embeddings/oleObject4.bin"/></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vmlDrawing" Target="../drawings/vmlDrawing5.vml"/><Relationship Id="rId5" Type="http://schemas.openxmlformats.org/officeDocument/2006/relationships/image" Target="../media/image19.emf"/><Relationship Id="rId4" Type="http://schemas.openxmlformats.org/officeDocument/2006/relationships/oleObject" Target="../embeddings/oleObject5.bin"/></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vmlDrawing" Target="../drawings/vmlDrawing6.vml"/><Relationship Id="rId5" Type="http://schemas.openxmlformats.org/officeDocument/2006/relationships/image" Target="../media/image20.emf"/><Relationship Id="rId4" Type="http://schemas.openxmlformats.org/officeDocument/2006/relationships/oleObject" Target="../embeddings/oleObject6.bin"/></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http://www.waterrights.utah.gov/pdbooks/DraperLUR"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hyperlink" Target="http://www.waterrights.utah.gov/pdbooks/PCNLUR" TargetMode="External"/><Relationship Id="rId4" Type="http://schemas.openxmlformats.org/officeDocument/2006/relationships/hyperlink" Target="http://www.waterrights.utah.gov/pdbooks/PCSLUR" TargetMode="Externa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http://www.waterrights.utah.gov/" TargetMode="External"/><Relationship Id="rId7" Type="http://schemas.openxmlformats.org/officeDocument/2006/relationships/hyperlink" Target="mailto:michaeldrake@utah.gov"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hyperlink" Target="mailto:kjorishelley@utah.gov" TargetMode="External"/><Relationship Id="rId5" Type="http://schemas.openxmlformats.org/officeDocument/2006/relationships/hyperlink" Target="mailto:nyeiter@utah.gov" TargetMode="External"/><Relationship Id="rId4" Type="http://schemas.openxmlformats.org/officeDocument/2006/relationships/hyperlink" Target="mailto:johnbriem@utah.gov" TargetMode="Externa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7.png"/><Relationship Id="rId11" Type="http://schemas.openxmlformats.org/officeDocument/2006/relationships/image" Target="../media/image11.png"/><Relationship Id="rId5" Type="http://schemas.openxmlformats.org/officeDocument/2006/relationships/image" Target="../media/image6.png"/><Relationship Id="rId10" Type="http://schemas.openxmlformats.org/officeDocument/2006/relationships/image" Target="../media/image10.png"/><Relationship Id="rId4" Type="http://schemas.openxmlformats.org/officeDocument/2006/relationships/image" Target="../media/image5.png"/><Relationship Id="rId9" Type="http://schemas.openxmlformats.org/officeDocument/2006/relationships/image" Target="../media/image1.jpe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13.emf"/><Relationship Id="rId4" Type="http://schemas.openxmlformats.org/officeDocument/2006/relationships/oleObject" Target="../embeddings/oleObject1.bin"/></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vmlDrawing" Target="../drawings/vmlDrawing2.vml"/><Relationship Id="rId5" Type="http://schemas.openxmlformats.org/officeDocument/2006/relationships/image" Target="../media/image14.emf"/><Relationship Id="rId4" Type="http://schemas.openxmlformats.org/officeDocument/2006/relationships/oleObject" Target="../embeddings/oleObject2.bin"/></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vmlDrawing" Target="../drawings/vmlDrawing3.vml"/><Relationship Id="rId5" Type="http://schemas.openxmlformats.org/officeDocument/2006/relationships/image" Target="../media/image17.emf"/><Relationship Id="rId4" Type="http://schemas.openxmlformats.org/officeDocument/2006/relationships/oleObject" Target="../embeddings/oleObject3.bin"/></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ext Box 3"/>
          <p:cNvSpPr txBox="1">
            <a:spLocks/>
          </p:cNvSpPr>
          <p:nvPr/>
        </p:nvSpPr>
        <p:spPr bwMode="auto">
          <a:xfrm>
            <a:off x="615429" y="5590808"/>
            <a:ext cx="7543800" cy="1526953"/>
          </a:xfrm>
          <a:prstGeom prst="rect">
            <a:avLst/>
          </a:prstGeom>
          <a:noFill/>
          <a:ln>
            <a:noFill/>
          </a:ln>
          <a:effectLst/>
          <a:extLst>
            <a:ext uri="{909E8E84-426E-40DD-AFC4-6F175D3DCCD1}">
              <a14:hiddenFill xmlns:a14="http://schemas.microsoft.com/office/drawing/2010/main">
                <a:blipFill dpi="0" rotWithShape="0">
                  <a:blip r:embed="rId3"/>
                  <a:srcRect/>
                  <a:tile tx="0" ty="0" sx="100000" sy="100000" flip="none" algn="tl"/>
                </a:blipFill>
              </a14:hiddenFill>
            </a:ext>
            <a:ext uri="{91240B29-F687-4F45-9708-019B960494DF}">
              <a14:hiddenLine xmlns:a14="http://schemas.microsoft.com/office/drawing/2010/main" w="254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3200">
                <a:solidFill>
                  <a:srgbClr val="000000"/>
                </a:solidFill>
                <a:latin typeface="Gill Sans"/>
                <a:ea typeface="ヒラギノ角ゴ Pro W3"/>
                <a:cs typeface="ヒラギノ角ゴ Pro W3"/>
                <a:sym typeface="Gill Sans"/>
              </a:defRPr>
            </a:lvl1pPr>
            <a:lvl2pPr marL="742950" indent="-285750" eaLnBrk="0" hangingPunct="0">
              <a:defRPr sz="3200">
                <a:solidFill>
                  <a:srgbClr val="000000"/>
                </a:solidFill>
                <a:latin typeface="Gill Sans"/>
                <a:ea typeface="ヒラギノ角ゴ Pro W3"/>
                <a:cs typeface="ヒラギノ角ゴ Pro W3"/>
                <a:sym typeface="Gill Sans"/>
              </a:defRPr>
            </a:lvl2pPr>
            <a:lvl3pPr marL="1143000" indent="-228600" eaLnBrk="0" hangingPunct="0">
              <a:defRPr sz="3200">
                <a:solidFill>
                  <a:srgbClr val="000000"/>
                </a:solidFill>
                <a:latin typeface="Gill Sans"/>
                <a:ea typeface="ヒラギノ角ゴ Pro W3"/>
                <a:cs typeface="ヒラギノ角ゴ Pro W3"/>
                <a:sym typeface="Gill Sans"/>
              </a:defRPr>
            </a:lvl3pPr>
            <a:lvl4pPr marL="1600200" indent="-228600" eaLnBrk="0" hangingPunct="0">
              <a:defRPr sz="3200">
                <a:solidFill>
                  <a:srgbClr val="000000"/>
                </a:solidFill>
                <a:latin typeface="Gill Sans"/>
                <a:ea typeface="ヒラギノ角ゴ Pro W3"/>
                <a:cs typeface="ヒラギノ角ゴ Pro W3"/>
                <a:sym typeface="Gill Sans"/>
              </a:defRPr>
            </a:lvl4pPr>
            <a:lvl5pPr marL="2057400" indent="-228600" eaLnBrk="0" hangingPunct="0">
              <a:defRPr sz="3200">
                <a:solidFill>
                  <a:srgbClr val="000000"/>
                </a:solidFill>
                <a:latin typeface="Gill Sans"/>
                <a:ea typeface="ヒラギノ角ゴ Pro W3"/>
                <a:cs typeface="ヒラギノ角ゴ Pro W3"/>
                <a:sym typeface="Gill Sans"/>
              </a:defRPr>
            </a:lvl5pPr>
            <a:lvl6pPr marL="2514600" indent="-228600" eaLnBrk="0" fontAlgn="base" hangingPunct="0">
              <a:spcBef>
                <a:spcPct val="0"/>
              </a:spcBef>
              <a:spcAft>
                <a:spcPct val="0"/>
              </a:spcAft>
              <a:defRPr sz="3200">
                <a:solidFill>
                  <a:srgbClr val="000000"/>
                </a:solidFill>
                <a:latin typeface="Gill Sans"/>
                <a:ea typeface="ヒラギノ角ゴ Pro W3"/>
                <a:cs typeface="ヒラギノ角ゴ Pro W3"/>
                <a:sym typeface="Gill Sans"/>
              </a:defRPr>
            </a:lvl6pPr>
            <a:lvl7pPr marL="2971800" indent="-228600" eaLnBrk="0" fontAlgn="base" hangingPunct="0">
              <a:spcBef>
                <a:spcPct val="0"/>
              </a:spcBef>
              <a:spcAft>
                <a:spcPct val="0"/>
              </a:spcAft>
              <a:defRPr sz="3200">
                <a:solidFill>
                  <a:srgbClr val="000000"/>
                </a:solidFill>
                <a:latin typeface="Gill Sans"/>
                <a:ea typeface="ヒラギノ角ゴ Pro W3"/>
                <a:cs typeface="ヒラギノ角ゴ Pro W3"/>
                <a:sym typeface="Gill Sans"/>
              </a:defRPr>
            </a:lvl7pPr>
            <a:lvl8pPr marL="3429000" indent="-228600" eaLnBrk="0" fontAlgn="base" hangingPunct="0">
              <a:spcBef>
                <a:spcPct val="0"/>
              </a:spcBef>
              <a:spcAft>
                <a:spcPct val="0"/>
              </a:spcAft>
              <a:defRPr sz="3200">
                <a:solidFill>
                  <a:srgbClr val="000000"/>
                </a:solidFill>
                <a:latin typeface="Gill Sans"/>
                <a:ea typeface="ヒラギノ角ゴ Pro W3"/>
                <a:cs typeface="ヒラギノ角ゴ Pro W3"/>
                <a:sym typeface="Gill Sans"/>
              </a:defRPr>
            </a:lvl8pPr>
            <a:lvl9pPr marL="3886200" indent="-228600" eaLnBrk="0" fontAlgn="base" hangingPunct="0">
              <a:spcBef>
                <a:spcPct val="0"/>
              </a:spcBef>
              <a:spcAft>
                <a:spcPct val="0"/>
              </a:spcAft>
              <a:defRPr sz="3200">
                <a:solidFill>
                  <a:srgbClr val="000000"/>
                </a:solidFill>
                <a:latin typeface="Gill Sans"/>
                <a:ea typeface="ヒラギノ角ゴ Pro W3"/>
                <a:cs typeface="ヒラギノ角ゴ Pro W3"/>
                <a:sym typeface="Gill Sans"/>
              </a:defRPr>
            </a:lvl9pPr>
          </a:lstStyle>
          <a:p>
            <a:pPr eaLnBrk="1" hangingPunct="1">
              <a:spcBef>
                <a:spcPct val="50000"/>
              </a:spcBef>
            </a:pPr>
            <a:r>
              <a:rPr lang="en-US" sz="2000" b="1" dirty="0">
                <a:latin typeface="Verdana" pitchFamily="34" charset="0"/>
              </a:rPr>
              <a:t>Utah Division of Water Rights</a:t>
            </a:r>
          </a:p>
          <a:p>
            <a:pPr eaLnBrk="1" hangingPunct="1">
              <a:spcBef>
                <a:spcPct val="50000"/>
              </a:spcBef>
            </a:pPr>
            <a:r>
              <a:rPr lang="en-US" sz="1600" b="1" dirty="0" smtClean="0">
                <a:latin typeface="Verdana" pitchFamily="34" charset="0"/>
              </a:rPr>
              <a:t>Michael Drake, P.E.</a:t>
            </a:r>
            <a:endParaRPr lang="en-US" sz="1600" b="1" dirty="0">
              <a:latin typeface="Verdana" pitchFamily="34" charset="0"/>
            </a:endParaRPr>
          </a:p>
          <a:p>
            <a:pPr eaLnBrk="1" hangingPunct="1">
              <a:spcBef>
                <a:spcPct val="50000"/>
              </a:spcBef>
            </a:pPr>
            <a:r>
              <a:rPr lang="en-US" sz="1600" b="1" dirty="0" smtClean="0">
                <a:latin typeface="Verdana" pitchFamily="34" charset="0"/>
              </a:rPr>
              <a:t>Assistant State Engineer - Adjudication</a:t>
            </a:r>
            <a:endParaRPr lang="en-US" sz="1600" b="1" dirty="0">
              <a:latin typeface="Verdana" pitchFamily="34" charset="0"/>
            </a:endParaRPr>
          </a:p>
          <a:p>
            <a:pPr eaLnBrk="1" hangingPunct="1">
              <a:spcBef>
                <a:spcPct val="50000"/>
              </a:spcBef>
            </a:pPr>
            <a:r>
              <a:rPr lang="en-US" sz="1600" b="1" i="1" dirty="0">
                <a:solidFill>
                  <a:srgbClr val="3366CC"/>
                </a:solidFill>
                <a:latin typeface="Verdana" pitchFamily="34" charset="0"/>
              </a:rPr>
              <a:t>www.waterrights.utah.gov</a:t>
            </a:r>
          </a:p>
        </p:txBody>
      </p:sp>
      <p:sp>
        <p:nvSpPr>
          <p:cNvPr id="11267" name="Text Box 12"/>
          <p:cNvSpPr txBox="1">
            <a:spLocks/>
          </p:cNvSpPr>
          <p:nvPr/>
        </p:nvSpPr>
        <p:spPr bwMode="auto">
          <a:xfrm>
            <a:off x="4135272" y="1088136"/>
            <a:ext cx="5571084" cy="4924425"/>
          </a:xfrm>
          <a:prstGeom prst="rect">
            <a:avLst/>
          </a:prstGeom>
          <a:noFill/>
          <a:ln>
            <a:noFill/>
          </a:ln>
          <a:effectLst/>
          <a:extLst>
            <a:ext uri="{909E8E84-426E-40DD-AFC4-6F175D3DCCD1}">
              <a14:hiddenFill xmlns:a14="http://schemas.microsoft.com/office/drawing/2010/main">
                <a:blipFill dpi="0" rotWithShape="0">
                  <a:blip r:embed="rId3"/>
                  <a:srcRect/>
                  <a:tile tx="0" ty="0" sx="100000" sy="100000" flip="none" algn="tl"/>
                </a:blipFill>
              </a14:hiddenFill>
            </a:ext>
            <a:ext uri="{91240B29-F687-4F45-9708-019B960494DF}">
              <a14:hiddenLine xmlns:a14="http://schemas.microsoft.com/office/drawing/2010/main" w="254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3200">
                <a:solidFill>
                  <a:srgbClr val="000000"/>
                </a:solidFill>
                <a:latin typeface="Gill Sans"/>
                <a:ea typeface="ヒラギノ角ゴ Pro W3"/>
                <a:cs typeface="ヒラギノ角ゴ Pro W3"/>
                <a:sym typeface="Gill Sans"/>
              </a:defRPr>
            </a:lvl1pPr>
            <a:lvl2pPr marL="742950" indent="-285750" eaLnBrk="0" hangingPunct="0">
              <a:defRPr sz="3200">
                <a:solidFill>
                  <a:srgbClr val="000000"/>
                </a:solidFill>
                <a:latin typeface="Gill Sans"/>
                <a:ea typeface="ヒラギノ角ゴ Pro W3"/>
                <a:cs typeface="ヒラギノ角ゴ Pro W3"/>
                <a:sym typeface="Gill Sans"/>
              </a:defRPr>
            </a:lvl2pPr>
            <a:lvl3pPr marL="1143000" indent="-228600" eaLnBrk="0" hangingPunct="0">
              <a:defRPr sz="3200">
                <a:solidFill>
                  <a:srgbClr val="000000"/>
                </a:solidFill>
                <a:latin typeface="Gill Sans"/>
                <a:ea typeface="ヒラギノ角ゴ Pro W3"/>
                <a:cs typeface="ヒラギノ角ゴ Pro W3"/>
                <a:sym typeface="Gill Sans"/>
              </a:defRPr>
            </a:lvl3pPr>
            <a:lvl4pPr marL="1600200" indent="-228600" eaLnBrk="0" hangingPunct="0">
              <a:defRPr sz="3200">
                <a:solidFill>
                  <a:srgbClr val="000000"/>
                </a:solidFill>
                <a:latin typeface="Gill Sans"/>
                <a:ea typeface="ヒラギノ角ゴ Pro W3"/>
                <a:cs typeface="ヒラギノ角ゴ Pro W3"/>
                <a:sym typeface="Gill Sans"/>
              </a:defRPr>
            </a:lvl4pPr>
            <a:lvl5pPr marL="2057400" indent="-228600" eaLnBrk="0" hangingPunct="0">
              <a:defRPr sz="3200">
                <a:solidFill>
                  <a:srgbClr val="000000"/>
                </a:solidFill>
                <a:latin typeface="Gill Sans"/>
                <a:ea typeface="ヒラギノ角ゴ Pro W3"/>
                <a:cs typeface="ヒラギノ角ゴ Pro W3"/>
                <a:sym typeface="Gill Sans"/>
              </a:defRPr>
            </a:lvl5pPr>
            <a:lvl6pPr marL="2514600" indent="-228600" eaLnBrk="0" fontAlgn="base" hangingPunct="0">
              <a:spcBef>
                <a:spcPct val="0"/>
              </a:spcBef>
              <a:spcAft>
                <a:spcPct val="0"/>
              </a:spcAft>
              <a:defRPr sz="3200">
                <a:solidFill>
                  <a:srgbClr val="000000"/>
                </a:solidFill>
                <a:latin typeface="Gill Sans"/>
                <a:ea typeface="ヒラギノ角ゴ Pro W3"/>
                <a:cs typeface="ヒラギノ角ゴ Pro W3"/>
                <a:sym typeface="Gill Sans"/>
              </a:defRPr>
            </a:lvl6pPr>
            <a:lvl7pPr marL="2971800" indent="-228600" eaLnBrk="0" fontAlgn="base" hangingPunct="0">
              <a:spcBef>
                <a:spcPct val="0"/>
              </a:spcBef>
              <a:spcAft>
                <a:spcPct val="0"/>
              </a:spcAft>
              <a:defRPr sz="3200">
                <a:solidFill>
                  <a:srgbClr val="000000"/>
                </a:solidFill>
                <a:latin typeface="Gill Sans"/>
                <a:ea typeface="ヒラギノ角ゴ Pro W3"/>
                <a:cs typeface="ヒラギノ角ゴ Pro W3"/>
                <a:sym typeface="Gill Sans"/>
              </a:defRPr>
            </a:lvl7pPr>
            <a:lvl8pPr marL="3429000" indent="-228600" eaLnBrk="0" fontAlgn="base" hangingPunct="0">
              <a:spcBef>
                <a:spcPct val="0"/>
              </a:spcBef>
              <a:spcAft>
                <a:spcPct val="0"/>
              </a:spcAft>
              <a:defRPr sz="3200">
                <a:solidFill>
                  <a:srgbClr val="000000"/>
                </a:solidFill>
                <a:latin typeface="Gill Sans"/>
                <a:ea typeface="ヒラギノ角ゴ Pro W3"/>
                <a:cs typeface="ヒラギノ角ゴ Pro W3"/>
                <a:sym typeface="Gill Sans"/>
              </a:defRPr>
            </a:lvl8pPr>
            <a:lvl9pPr marL="3886200" indent="-228600" eaLnBrk="0" fontAlgn="base" hangingPunct="0">
              <a:spcBef>
                <a:spcPct val="0"/>
              </a:spcBef>
              <a:spcAft>
                <a:spcPct val="0"/>
              </a:spcAft>
              <a:defRPr sz="3200">
                <a:solidFill>
                  <a:srgbClr val="000000"/>
                </a:solidFill>
                <a:latin typeface="Gill Sans"/>
                <a:ea typeface="ヒラギノ角ゴ Pro W3"/>
                <a:cs typeface="ヒラギノ角ゴ Pro W3"/>
                <a:sym typeface="Gill Sans"/>
              </a:defRPr>
            </a:lvl9pPr>
          </a:lstStyle>
          <a:p>
            <a:pPr algn="ctr" eaLnBrk="1" hangingPunct="1">
              <a:spcBef>
                <a:spcPts val="600"/>
              </a:spcBef>
            </a:pPr>
            <a:r>
              <a:rPr lang="en-US" sz="2400" b="1" dirty="0" smtClean="0">
                <a:latin typeface="Verdana" pitchFamily="34" charset="0"/>
              </a:rPr>
              <a:t>American Fork South (55-5),</a:t>
            </a:r>
          </a:p>
          <a:p>
            <a:pPr algn="ctr" eaLnBrk="1" hangingPunct="1">
              <a:spcBef>
                <a:spcPts val="600"/>
              </a:spcBef>
            </a:pPr>
            <a:r>
              <a:rPr lang="en-US" sz="2400" b="1" dirty="0" smtClean="0">
                <a:latin typeface="Verdana" pitchFamily="34" charset="0"/>
              </a:rPr>
              <a:t>Provo City South (55-6),</a:t>
            </a:r>
          </a:p>
          <a:p>
            <a:pPr algn="ctr" eaLnBrk="1" hangingPunct="1">
              <a:spcBef>
                <a:spcPts val="600"/>
              </a:spcBef>
            </a:pPr>
            <a:r>
              <a:rPr lang="en-US" sz="2400" b="1" dirty="0" smtClean="0">
                <a:latin typeface="Verdana" pitchFamily="34" charset="0"/>
              </a:rPr>
              <a:t>Provo City North (55-7) &amp;</a:t>
            </a:r>
          </a:p>
          <a:p>
            <a:pPr algn="ctr" eaLnBrk="1" hangingPunct="1">
              <a:spcBef>
                <a:spcPts val="600"/>
              </a:spcBef>
            </a:pPr>
            <a:r>
              <a:rPr lang="en-US" sz="2400" b="1" dirty="0" smtClean="0">
                <a:latin typeface="Verdana" pitchFamily="34" charset="0"/>
              </a:rPr>
              <a:t>Provo Canyon (55-9)</a:t>
            </a:r>
          </a:p>
          <a:p>
            <a:pPr algn="ctr" eaLnBrk="1" hangingPunct="1">
              <a:spcBef>
                <a:spcPts val="600"/>
              </a:spcBef>
            </a:pPr>
            <a:r>
              <a:rPr lang="en-US" sz="2400" b="1" dirty="0" smtClean="0">
                <a:latin typeface="Verdana" pitchFamily="34" charset="0"/>
              </a:rPr>
              <a:t>Subdivisions</a:t>
            </a:r>
            <a:endParaRPr lang="en-US" sz="2400" b="1" dirty="0">
              <a:latin typeface="Verdana" pitchFamily="34" charset="0"/>
            </a:endParaRPr>
          </a:p>
          <a:p>
            <a:pPr algn="ctr" eaLnBrk="1" hangingPunct="1">
              <a:spcBef>
                <a:spcPct val="50000"/>
              </a:spcBef>
            </a:pPr>
            <a:endParaRPr lang="en-US" sz="2000" b="1" i="1" dirty="0">
              <a:latin typeface="Verdana" pitchFamily="34" charset="0"/>
            </a:endParaRPr>
          </a:p>
          <a:p>
            <a:pPr algn="ctr" eaLnBrk="1" hangingPunct="1">
              <a:spcBef>
                <a:spcPct val="50000"/>
              </a:spcBef>
            </a:pPr>
            <a:r>
              <a:rPr lang="en-US" sz="2000" b="1" i="1" dirty="0" smtClean="0">
                <a:latin typeface="Verdana" pitchFamily="34" charset="0"/>
              </a:rPr>
              <a:t>List of Unclaimed Rights</a:t>
            </a:r>
            <a:endParaRPr lang="en-US" sz="2000" b="1" i="1" dirty="0">
              <a:latin typeface="Verdana" pitchFamily="34" charset="0"/>
            </a:endParaRPr>
          </a:p>
          <a:p>
            <a:pPr algn="ctr" eaLnBrk="1" hangingPunct="1">
              <a:spcBef>
                <a:spcPct val="50000"/>
              </a:spcBef>
            </a:pPr>
            <a:endParaRPr lang="en-US" sz="2000" b="1" i="1" dirty="0" smtClean="0">
              <a:latin typeface="Verdana" pitchFamily="34" charset="0"/>
            </a:endParaRPr>
          </a:p>
          <a:p>
            <a:pPr algn="ctr" eaLnBrk="1" hangingPunct="1">
              <a:spcBef>
                <a:spcPct val="50000"/>
              </a:spcBef>
            </a:pPr>
            <a:r>
              <a:rPr lang="en-US" sz="2000" b="1" i="1" dirty="0" smtClean="0">
                <a:latin typeface="Verdana" pitchFamily="34" charset="0"/>
              </a:rPr>
              <a:t>Public Meeting</a:t>
            </a:r>
          </a:p>
          <a:p>
            <a:pPr algn="ctr" eaLnBrk="1" hangingPunct="1">
              <a:spcBef>
                <a:spcPct val="50000"/>
              </a:spcBef>
            </a:pPr>
            <a:r>
              <a:rPr lang="en-US" sz="1800" b="1" i="1" dirty="0" smtClean="0">
                <a:latin typeface="Verdana" pitchFamily="34" charset="0"/>
              </a:rPr>
              <a:t>September 2, 2020</a:t>
            </a:r>
            <a:endParaRPr lang="en-US" sz="1800" b="1" i="1" dirty="0">
              <a:latin typeface="Verdana" pitchFamily="34" charset="0"/>
            </a:endParaRPr>
          </a:p>
          <a:p>
            <a:pPr eaLnBrk="1" hangingPunct="1">
              <a:spcBef>
                <a:spcPct val="50000"/>
              </a:spcBef>
            </a:pPr>
            <a:endParaRPr lang="en-US" sz="1800" dirty="0"/>
          </a:p>
        </p:txBody>
      </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ectangle 5"/>
          <p:cNvSpPr>
            <a:spLocks/>
          </p:cNvSpPr>
          <p:nvPr/>
        </p:nvSpPr>
        <p:spPr bwMode="auto">
          <a:xfrm>
            <a:off x="261616" y="616246"/>
            <a:ext cx="9505188"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ctr"/>
          <a:lstStyle/>
          <a:p>
            <a:pPr algn="ctr"/>
            <a:r>
              <a:rPr lang="en-US" sz="3000" b="1" i="1" dirty="0" smtClean="0">
                <a:solidFill>
                  <a:schemeClr val="tx1"/>
                </a:solidFill>
                <a:latin typeface="Verdana" pitchFamily="34" charset="0"/>
                <a:sym typeface="Verdana" pitchFamily="34" charset="0"/>
              </a:rPr>
              <a:t>Provo City South (55-6)</a:t>
            </a:r>
          </a:p>
          <a:p>
            <a:pPr algn="ctr"/>
            <a:r>
              <a:rPr lang="en-US" sz="3000" b="1" i="1" dirty="0" smtClean="0">
                <a:solidFill>
                  <a:schemeClr val="tx1"/>
                </a:solidFill>
                <a:latin typeface="Verdana" pitchFamily="34" charset="0"/>
                <a:sym typeface="Verdana" pitchFamily="34" charset="0"/>
              </a:rPr>
              <a:t>List of Unclaimed Rights</a:t>
            </a:r>
          </a:p>
        </p:txBody>
      </p:sp>
      <p:graphicFrame>
        <p:nvGraphicFramePr>
          <p:cNvPr id="3" name="Object 2"/>
          <p:cNvGraphicFramePr>
            <a:graphicFrameLocks noChangeAspect="1"/>
          </p:cNvGraphicFramePr>
          <p:nvPr>
            <p:extLst>
              <p:ext uri="{D42A27DB-BD31-4B8C-83A1-F6EECF244321}">
                <p14:modId xmlns:p14="http://schemas.microsoft.com/office/powerpoint/2010/main" val="2126584158"/>
              </p:ext>
            </p:extLst>
          </p:nvPr>
        </p:nvGraphicFramePr>
        <p:xfrm>
          <a:off x="1242310" y="1406864"/>
          <a:ext cx="7543800" cy="5829300"/>
        </p:xfrm>
        <a:graphic>
          <a:graphicData uri="http://schemas.openxmlformats.org/presentationml/2006/ole">
            <mc:AlternateContent xmlns:mc="http://schemas.openxmlformats.org/markup-compatibility/2006">
              <mc:Choice xmlns:v="urn:schemas-microsoft-com:vml" Requires="v">
                <p:oleObj spid="_x0000_s8203" name="Acrobat Document" r:id="rId4" imgW="7543647" imgH="5829300" progId="AcroExch.Document.DC">
                  <p:embed/>
                </p:oleObj>
              </mc:Choice>
              <mc:Fallback>
                <p:oleObj name="Acrobat Document" r:id="rId4" imgW="7543647" imgH="5829300" progId="AcroExch.Document.DC">
                  <p:embed/>
                  <p:pic>
                    <p:nvPicPr>
                      <p:cNvPr id="0" name=""/>
                      <p:cNvPicPr/>
                      <p:nvPr/>
                    </p:nvPicPr>
                    <p:blipFill>
                      <a:blip r:embed="rId5"/>
                      <a:stretch>
                        <a:fillRect/>
                      </a:stretch>
                    </p:blipFill>
                    <p:spPr>
                      <a:xfrm>
                        <a:off x="1242310" y="1406864"/>
                        <a:ext cx="7543800" cy="5829300"/>
                      </a:xfrm>
                      <a:prstGeom prst="rect">
                        <a:avLst/>
                      </a:prstGeom>
                    </p:spPr>
                  </p:pic>
                </p:oleObj>
              </mc:Fallback>
            </mc:AlternateContent>
          </a:graphicData>
        </a:graphic>
      </p:graphicFrame>
    </p:spTree>
    <p:extLst>
      <p:ext uri="{BB962C8B-B14F-4D97-AF65-F5344CB8AC3E}">
        <p14:creationId xmlns:p14="http://schemas.microsoft.com/office/powerpoint/2010/main" val="1553123338"/>
      </p:ext>
    </p:extLst>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ectangle 5"/>
          <p:cNvSpPr>
            <a:spLocks/>
          </p:cNvSpPr>
          <p:nvPr/>
        </p:nvSpPr>
        <p:spPr bwMode="auto">
          <a:xfrm>
            <a:off x="261616" y="616246"/>
            <a:ext cx="9505188"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ctr"/>
          <a:lstStyle/>
          <a:p>
            <a:pPr algn="ctr"/>
            <a:r>
              <a:rPr lang="en-US" sz="3000" b="1" i="1" dirty="0" smtClean="0">
                <a:solidFill>
                  <a:schemeClr val="tx1"/>
                </a:solidFill>
                <a:latin typeface="Verdana" pitchFamily="34" charset="0"/>
                <a:sym typeface="Verdana" pitchFamily="34" charset="0"/>
              </a:rPr>
              <a:t>Provo City North (55-7)</a:t>
            </a:r>
          </a:p>
          <a:p>
            <a:pPr algn="ctr"/>
            <a:r>
              <a:rPr lang="en-US" sz="3000" b="1" i="1" dirty="0" smtClean="0">
                <a:solidFill>
                  <a:schemeClr val="tx1"/>
                </a:solidFill>
                <a:latin typeface="Verdana" pitchFamily="34" charset="0"/>
                <a:sym typeface="Verdana" pitchFamily="34" charset="0"/>
              </a:rPr>
              <a:t>List of Unclaimed Rights</a:t>
            </a:r>
          </a:p>
        </p:txBody>
      </p:sp>
      <p:graphicFrame>
        <p:nvGraphicFramePr>
          <p:cNvPr id="3" name="Object 2"/>
          <p:cNvGraphicFramePr>
            <a:graphicFrameLocks noChangeAspect="1"/>
          </p:cNvGraphicFramePr>
          <p:nvPr>
            <p:extLst>
              <p:ext uri="{D42A27DB-BD31-4B8C-83A1-F6EECF244321}">
                <p14:modId xmlns:p14="http://schemas.microsoft.com/office/powerpoint/2010/main" val="3710458842"/>
              </p:ext>
            </p:extLst>
          </p:nvPr>
        </p:nvGraphicFramePr>
        <p:xfrm>
          <a:off x="1242310" y="1398858"/>
          <a:ext cx="7543800" cy="5829300"/>
        </p:xfrm>
        <a:graphic>
          <a:graphicData uri="http://schemas.openxmlformats.org/presentationml/2006/ole">
            <mc:AlternateContent xmlns:mc="http://schemas.openxmlformats.org/markup-compatibility/2006">
              <mc:Choice xmlns:v="urn:schemas-microsoft-com:vml" Requires="v">
                <p:oleObj spid="_x0000_s9227" name="Acrobat Document" r:id="rId4" imgW="7543647" imgH="5829300" progId="AcroExch.Document.DC">
                  <p:embed/>
                </p:oleObj>
              </mc:Choice>
              <mc:Fallback>
                <p:oleObj name="Acrobat Document" r:id="rId4" imgW="7543647" imgH="5829300" progId="AcroExch.Document.DC">
                  <p:embed/>
                  <p:pic>
                    <p:nvPicPr>
                      <p:cNvPr id="0" name=""/>
                      <p:cNvPicPr/>
                      <p:nvPr/>
                    </p:nvPicPr>
                    <p:blipFill>
                      <a:blip r:embed="rId5"/>
                      <a:stretch>
                        <a:fillRect/>
                      </a:stretch>
                    </p:blipFill>
                    <p:spPr>
                      <a:xfrm>
                        <a:off x="1242310" y="1398858"/>
                        <a:ext cx="7543800" cy="5829300"/>
                      </a:xfrm>
                      <a:prstGeom prst="rect">
                        <a:avLst/>
                      </a:prstGeom>
                    </p:spPr>
                  </p:pic>
                </p:oleObj>
              </mc:Fallback>
            </mc:AlternateContent>
          </a:graphicData>
        </a:graphic>
      </p:graphicFrame>
    </p:spTree>
    <p:extLst>
      <p:ext uri="{BB962C8B-B14F-4D97-AF65-F5344CB8AC3E}">
        <p14:creationId xmlns:p14="http://schemas.microsoft.com/office/powerpoint/2010/main" val="1336137239"/>
      </p:ext>
    </p:extLst>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ectangle 5"/>
          <p:cNvSpPr>
            <a:spLocks/>
          </p:cNvSpPr>
          <p:nvPr/>
        </p:nvSpPr>
        <p:spPr bwMode="auto">
          <a:xfrm>
            <a:off x="261616" y="616246"/>
            <a:ext cx="9505188"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ctr"/>
          <a:lstStyle/>
          <a:p>
            <a:pPr algn="ctr"/>
            <a:r>
              <a:rPr lang="en-US" sz="3000" b="1" i="1" dirty="0" smtClean="0">
                <a:solidFill>
                  <a:schemeClr val="tx1"/>
                </a:solidFill>
                <a:latin typeface="Verdana" pitchFamily="34" charset="0"/>
                <a:sym typeface="Verdana" pitchFamily="34" charset="0"/>
              </a:rPr>
              <a:t>Provo Canyon (55-9)</a:t>
            </a:r>
          </a:p>
          <a:p>
            <a:pPr algn="ctr"/>
            <a:r>
              <a:rPr lang="en-US" sz="3000" b="1" i="1" dirty="0" smtClean="0">
                <a:solidFill>
                  <a:schemeClr val="tx1"/>
                </a:solidFill>
                <a:latin typeface="Verdana" pitchFamily="34" charset="0"/>
                <a:sym typeface="Verdana" pitchFamily="34" charset="0"/>
              </a:rPr>
              <a:t>List of Unclaimed Rights</a:t>
            </a:r>
          </a:p>
        </p:txBody>
      </p:sp>
      <p:graphicFrame>
        <p:nvGraphicFramePr>
          <p:cNvPr id="3" name="Object 2"/>
          <p:cNvGraphicFramePr>
            <a:graphicFrameLocks noChangeAspect="1"/>
          </p:cNvGraphicFramePr>
          <p:nvPr>
            <p:extLst>
              <p:ext uri="{D42A27DB-BD31-4B8C-83A1-F6EECF244321}">
                <p14:modId xmlns:p14="http://schemas.microsoft.com/office/powerpoint/2010/main" val="2966723869"/>
              </p:ext>
            </p:extLst>
          </p:nvPr>
        </p:nvGraphicFramePr>
        <p:xfrm>
          <a:off x="1242310" y="1451366"/>
          <a:ext cx="7543800" cy="5829300"/>
        </p:xfrm>
        <a:graphic>
          <a:graphicData uri="http://schemas.openxmlformats.org/presentationml/2006/ole">
            <mc:AlternateContent xmlns:mc="http://schemas.openxmlformats.org/markup-compatibility/2006">
              <mc:Choice xmlns:v="urn:schemas-microsoft-com:vml" Requires="v">
                <p:oleObj spid="_x0000_s10251" name="Acrobat Document" r:id="rId4" imgW="7543647" imgH="5829300" progId="AcroExch.Document.DC">
                  <p:embed/>
                </p:oleObj>
              </mc:Choice>
              <mc:Fallback>
                <p:oleObj name="Acrobat Document" r:id="rId4" imgW="7543647" imgH="5829300" progId="AcroExch.Document.DC">
                  <p:embed/>
                  <p:pic>
                    <p:nvPicPr>
                      <p:cNvPr id="0" name=""/>
                      <p:cNvPicPr/>
                      <p:nvPr/>
                    </p:nvPicPr>
                    <p:blipFill>
                      <a:blip r:embed="rId5"/>
                      <a:stretch>
                        <a:fillRect/>
                      </a:stretch>
                    </p:blipFill>
                    <p:spPr>
                      <a:xfrm>
                        <a:off x="1242310" y="1451366"/>
                        <a:ext cx="7543800" cy="5829300"/>
                      </a:xfrm>
                      <a:prstGeom prst="rect">
                        <a:avLst/>
                      </a:prstGeom>
                    </p:spPr>
                  </p:pic>
                </p:oleObj>
              </mc:Fallback>
            </mc:AlternateContent>
          </a:graphicData>
        </a:graphic>
      </p:graphicFrame>
    </p:spTree>
    <p:extLst>
      <p:ext uri="{BB962C8B-B14F-4D97-AF65-F5344CB8AC3E}">
        <p14:creationId xmlns:p14="http://schemas.microsoft.com/office/powerpoint/2010/main" val="1466207044"/>
      </p:ext>
    </p:extLst>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831" t="615" r="638" b="2187"/>
          <a:stretch/>
        </p:blipFill>
        <p:spPr>
          <a:xfrm>
            <a:off x="673100" y="1219200"/>
            <a:ext cx="7099300" cy="5410200"/>
          </a:xfrm>
          <a:prstGeom prst="rect">
            <a:avLst/>
          </a:prstGeom>
        </p:spPr>
      </p:pic>
      <p:sp>
        <p:nvSpPr>
          <p:cNvPr id="37" name="Rectangle 5"/>
          <p:cNvSpPr>
            <a:spLocks/>
          </p:cNvSpPr>
          <p:nvPr/>
        </p:nvSpPr>
        <p:spPr bwMode="auto">
          <a:xfrm>
            <a:off x="276606" y="466344"/>
            <a:ext cx="9505188"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ctr"/>
          <a:lstStyle/>
          <a:p>
            <a:pPr algn="ctr"/>
            <a:r>
              <a:rPr lang="en-US" sz="3000" b="1" i="1" dirty="0" smtClean="0">
                <a:solidFill>
                  <a:schemeClr val="tx1"/>
                </a:solidFill>
                <a:latin typeface="Verdana" pitchFamily="34" charset="0"/>
                <a:sym typeface="Verdana" pitchFamily="34" charset="0"/>
              </a:rPr>
              <a:t>List of Unclaimed Rights</a:t>
            </a:r>
          </a:p>
          <a:p>
            <a:pPr algn="ctr"/>
            <a:r>
              <a:rPr lang="en-US" sz="2400" b="1" i="1" dirty="0" smtClean="0">
                <a:solidFill>
                  <a:schemeClr val="tx1"/>
                </a:solidFill>
                <a:latin typeface="Verdana" pitchFamily="34" charset="0"/>
                <a:sym typeface="Verdana" pitchFamily="34" charset="0"/>
              </a:rPr>
              <a:t>Unclaimed Rights</a:t>
            </a:r>
            <a:endParaRPr lang="en-US" sz="2400" b="1" i="1" dirty="0">
              <a:solidFill>
                <a:schemeClr val="tx1"/>
              </a:solidFill>
              <a:latin typeface="Verdana" pitchFamily="34" charset="0"/>
              <a:sym typeface="Verdana" pitchFamily="34" charset="0"/>
            </a:endParaRPr>
          </a:p>
        </p:txBody>
      </p:sp>
      <p:sp>
        <p:nvSpPr>
          <p:cNvPr id="4" name="Rounded Rectangle 3"/>
          <p:cNvSpPr/>
          <p:nvPr/>
        </p:nvSpPr>
        <p:spPr bwMode="auto">
          <a:xfrm>
            <a:off x="841871" y="4361869"/>
            <a:ext cx="527628" cy="228600"/>
          </a:xfrm>
          <a:prstGeom prst="roundRect">
            <a:avLst/>
          </a:prstGeom>
          <a:noFill/>
          <a:ln w="38100">
            <a:solidFill>
              <a:schemeClr val="tx1"/>
            </a:solidFill>
            <a:headEnd type="none" w="med" len="med"/>
            <a:tailEnd type="none" w="med" len="med"/>
          </a:ln>
          <a:effectLst>
            <a:outerShdw blurRad="50800" dist="38100" dir="2700000" algn="tl" rotWithShape="0">
              <a:prstClr val="black">
                <a:alpha val="40000"/>
              </a:prstClr>
            </a:outerShdw>
          </a:effectLst>
          <a:scene3d>
            <a:camera prst="orthographicFront">
              <a:rot lat="0" lon="0" rev="0"/>
            </a:camera>
            <a:lightRig rig="threePt" dir="t">
              <a:rot lat="0" lon="0" rev="1200000"/>
            </a:lightRig>
          </a:scene3d>
          <a:extLst/>
        </p:spPr>
        <p:style>
          <a:lnRef idx="0">
            <a:schemeClr val="accent1"/>
          </a:lnRef>
          <a:fillRef idx="3">
            <a:schemeClr val="accent1"/>
          </a:fillRef>
          <a:effectRef idx="3">
            <a:schemeClr val="accent1"/>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200" b="1" i="1" u="none" strike="noStrike" cap="none" normalizeH="0" baseline="0" dirty="0" smtClean="0">
              <a:ln>
                <a:noFill/>
              </a:ln>
              <a:solidFill>
                <a:srgbClr val="000000"/>
              </a:solidFill>
              <a:effectLst/>
              <a:latin typeface="Verdana" pitchFamily="34" charset="0"/>
              <a:ea typeface="Verdana" pitchFamily="34" charset="0"/>
              <a:cs typeface="Verdana" pitchFamily="34" charset="0"/>
              <a:sym typeface="Gill Sans" charset="0"/>
            </a:endParaRPr>
          </a:p>
        </p:txBody>
      </p:sp>
      <p:cxnSp>
        <p:nvCxnSpPr>
          <p:cNvPr id="5" name="Elbow Connector 4"/>
          <p:cNvCxnSpPr>
            <a:stCxn id="6" idx="1"/>
            <a:endCxn id="4" idx="0"/>
          </p:cNvCxnSpPr>
          <p:nvPr/>
        </p:nvCxnSpPr>
        <p:spPr bwMode="auto">
          <a:xfrm rot="10800000" flipV="1">
            <a:off x="1105685" y="3416717"/>
            <a:ext cx="436182" cy="945151"/>
          </a:xfrm>
          <a:prstGeom prst="bentConnector2">
            <a:avLst/>
          </a:prstGeom>
          <a:ln w="38100">
            <a:headEnd type="none" w="med" len="med"/>
            <a:tailEnd type="none" w="med" len="med"/>
          </a:ln>
          <a:effectLst>
            <a:outerShdw blurRad="50800" dist="38100" dir="2700000" algn="tl" rotWithShape="0">
              <a:prstClr val="black">
                <a:alpha val="40000"/>
              </a:prstClr>
            </a:outerShdw>
          </a:effectLst>
          <a:extLst/>
        </p:spPr>
        <p:style>
          <a:lnRef idx="3">
            <a:schemeClr val="dk1"/>
          </a:lnRef>
          <a:fillRef idx="0">
            <a:schemeClr val="dk1"/>
          </a:fillRef>
          <a:effectRef idx="2">
            <a:schemeClr val="dk1"/>
          </a:effectRef>
          <a:fontRef idx="minor">
            <a:schemeClr val="tx1"/>
          </a:fontRef>
        </p:style>
      </p:cxnSp>
      <p:sp>
        <p:nvSpPr>
          <p:cNvPr id="6" name="Rounded Rectangle 5"/>
          <p:cNvSpPr/>
          <p:nvPr/>
        </p:nvSpPr>
        <p:spPr bwMode="auto">
          <a:xfrm>
            <a:off x="1541867" y="3111918"/>
            <a:ext cx="1143000" cy="609600"/>
          </a:xfrm>
          <a:prstGeom prst="roundRect">
            <a:avLst/>
          </a:prstGeom>
          <a:solidFill>
            <a:schemeClr val="accent1"/>
          </a:solidFill>
          <a:ln w="38100">
            <a:solidFill>
              <a:schemeClr val="tx1"/>
            </a:solidFill>
            <a:headEnd type="none" w="med" len="med"/>
            <a:tailEnd type="none" w="med" len="med"/>
          </a:ln>
          <a:effectLst>
            <a:outerShdw blurRad="50800" dist="38100" dir="2700000" algn="tl" rotWithShape="0">
              <a:prstClr val="black">
                <a:alpha val="40000"/>
              </a:prstClr>
            </a:outerShdw>
          </a:effectLst>
          <a:extLst/>
        </p:spPr>
        <p:style>
          <a:lnRef idx="0">
            <a:schemeClr val="accent1"/>
          </a:lnRef>
          <a:fillRef idx="3">
            <a:schemeClr val="accent1"/>
          </a:fillRef>
          <a:effectRef idx="3">
            <a:schemeClr val="accent1"/>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200" b="1" i="1" u="none" strike="noStrike" cap="none" normalizeH="0" baseline="0" dirty="0" smtClean="0">
                <a:ln>
                  <a:noFill/>
                </a:ln>
                <a:solidFill>
                  <a:srgbClr val="000000"/>
                </a:solidFill>
                <a:effectLst/>
                <a:latin typeface="Verdana" pitchFamily="34" charset="0"/>
                <a:ea typeface="Verdana" pitchFamily="34" charset="0"/>
                <a:cs typeface="Verdana" pitchFamily="34" charset="0"/>
                <a:sym typeface="Gill Sans" charset="0"/>
              </a:rPr>
              <a:t>Water Right</a:t>
            </a:r>
            <a:r>
              <a:rPr kumimoji="0" lang="en-US" sz="1200" b="1" i="1" u="none" strike="noStrike" cap="none" normalizeH="0" dirty="0" smtClean="0">
                <a:ln>
                  <a:noFill/>
                </a:ln>
                <a:solidFill>
                  <a:srgbClr val="000000"/>
                </a:solidFill>
                <a:effectLst/>
                <a:latin typeface="Verdana" pitchFamily="34" charset="0"/>
                <a:ea typeface="Verdana" pitchFamily="34" charset="0"/>
                <a:cs typeface="Verdana" pitchFamily="34" charset="0"/>
                <a:sym typeface="Gill Sans" charset="0"/>
              </a:rPr>
              <a:t> Number</a:t>
            </a:r>
            <a:endParaRPr kumimoji="0" lang="en-US" sz="1200" b="1" i="1" u="none" strike="noStrike" cap="none" normalizeH="0" baseline="0" dirty="0" smtClean="0">
              <a:ln>
                <a:noFill/>
              </a:ln>
              <a:solidFill>
                <a:srgbClr val="000000"/>
              </a:solidFill>
              <a:effectLst/>
              <a:latin typeface="Verdana" pitchFamily="34" charset="0"/>
              <a:ea typeface="Verdana" pitchFamily="34" charset="0"/>
              <a:cs typeface="Verdana" pitchFamily="34" charset="0"/>
              <a:sym typeface="Gill Sans" charset="0"/>
            </a:endParaRPr>
          </a:p>
        </p:txBody>
      </p:sp>
      <p:sp>
        <p:nvSpPr>
          <p:cNvPr id="9" name="Rounded Rectangle 8"/>
          <p:cNvSpPr/>
          <p:nvPr/>
        </p:nvSpPr>
        <p:spPr bwMode="auto">
          <a:xfrm>
            <a:off x="1668051" y="4341087"/>
            <a:ext cx="1047989" cy="422410"/>
          </a:xfrm>
          <a:prstGeom prst="roundRect">
            <a:avLst/>
          </a:prstGeom>
          <a:noFill/>
          <a:ln w="38100">
            <a:solidFill>
              <a:schemeClr val="tx1"/>
            </a:solidFill>
            <a:headEnd type="none" w="med" len="med"/>
            <a:tailEnd type="none" w="med" len="med"/>
          </a:ln>
          <a:effectLst>
            <a:outerShdw blurRad="50800" dist="38100" dir="2700000" algn="tl" rotWithShape="0">
              <a:prstClr val="black">
                <a:alpha val="40000"/>
              </a:prstClr>
            </a:outerShdw>
          </a:effectLst>
          <a:scene3d>
            <a:camera prst="orthographicFront">
              <a:rot lat="0" lon="0" rev="0"/>
            </a:camera>
            <a:lightRig rig="threePt" dir="t">
              <a:rot lat="0" lon="0" rev="1200000"/>
            </a:lightRig>
          </a:scene3d>
          <a:extLst/>
        </p:spPr>
        <p:style>
          <a:lnRef idx="0">
            <a:schemeClr val="accent1"/>
          </a:lnRef>
          <a:fillRef idx="3">
            <a:schemeClr val="accent1"/>
          </a:fillRef>
          <a:effectRef idx="3">
            <a:schemeClr val="accent1"/>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200" b="1" i="1" u="none" strike="noStrike" cap="none" normalizeH="0" baseline="0" dirty="0" smtClean="0">
              <a:ln>
                <a:noFill/>
              </a:ln>
              <a:solidFill>
                <a:srgbClr val="000000"/>
              </a:solidFill>
              <a:effectLst/>
              <a:latin typeface="Verdana" pitchFamily="34" charset="0"/>
              <a:ea typeface="Verdana" pitchFamily="34" charset="0"/>
              <a:cs typeface="Verdana" pitchFamily="34" charset="0"/>
              <a:sym typeface="Gill Sans" charset="0"/>
            </a:endParaRPr>
          </a:p>
        </p:txBody>
      </p:sp>
      <p:cxnSp>
        <p:nvCxnSpPr>
          <p:cNvPr id="10" name="Elbow Connector 9"/>
          <p:cNvCxnSpPr>
            <a:stCxn id="11" idx="0"/>
            <a:endCxn id="9" idx="2"/>
          </p:cNvCxnSpPr>
          <p:nvPr/>
        </p:nvCxnSpPr>
        <p:spPr bwMode="auto">
          <a:xfrm rot="5400000" flipH="1" flipV="1">
            <a:off x="1603609" y="4873441"/>
            <a:ext cx="698381" cy="478494"/>
          </a:xfrm>
          <a:prstGeom prst="bentConnector3">
            <a:avLst>
              <a:gd name="adj1" fmla="val 50000"/>
            </a:avLst>
          </a:prstGeom>
          <a:ln w="38100">
            <a:headEnd type="none" w="med" len="med"/>
            <a:tailEnd type="none" w="med" len="med"/>
          </a:ln>
          <a:effectLst>
            <a:outerShdw blurRad="50800" dist="38100" dir="2700000" algn="tl" rotWithShape="0">
              <a:prstClr val="black">
                <a:alpha val="40000"/>
              </a:prstClr>
            </a:outerShdw>
          </a:effectLst>
          <a:extLst/>
        </p:spPr>
        <p:style>
          <a:lnRef idx="3">
            <a:schemeClr val="dk1"/>
          </a:lnRef>
          <a:fillRef idx="0">
            <a:schemeClr val="dk1"/>
          </a:fillRef>
          <a:effectRef idx="2">
            <a:schemeClr val="dk1"/>
          </a:effectRef>
          <a:fontRef idx="minor">
            <a:schemeClr val="tx1"/>
          </a:fontRef>
        </p:style>
      </p:cxnSp>
      <p:sp>
        <p:nvSpPr>
          <p:cNvPr id="11" name="Rounded Rectangle 10"/>
          <p:cNvSpPr/>
          <p:nvPr/>
        </p:nvSpPr>
        <p:spPr bwMode="auto">
          <a:xfrm>
            <a:off x="432151" y="5461878"/>
            <a:ext cx="2562802" cy="609600"/>
          </a:xfrm>
          <a:prstGeom prst="roundRect">
            <a:avLst/>
          </a:prstGeom>
          <a:solidFill>
            <a:schemeClr val="accent1"/>
          </a:solidFill>
          <a:ln w="38100">
            <a:solidFill>
              <a:schemeClr val="tx1"/>
            </a:solidFill>
            <a:headEnd type="none" w="med" len="med"/>
            <a:tailEnd type="none" w="med" len="med"/>
          </a:ln>
          <a:effectLst>
            <a:outerShdw blurRad="50800" dist="38100" dir="2700000" algn="tl" rotWithShape="0">
              <a:prstClr val="black">
                <a:alpha val="40000"/>
              </a:prstClr>
            </a:outerShdw>
          </a:effectLst>
          <a:extLst/>
        </p:spPr>
        <p:style>
          <a:lnRef idx="0">
            <a:schemeClr val="accent1"/>
          </a:lnRef>
          <a:fillRef idx="3">
            <a:schemeClr val="accent1"/>
          </a:fillRef>
          <a:effectRef idx="3">
            <a:schemeClr val="accent1"/>
          </a:effectRef>
          <a:fontRef idx="minor">
            <a:schemeClr val="lt1"/>
          </a:fontRef>
        </p:style>
        <p:txBody>
          <a:bodyPr vert="horz" wrap="square" lIns="91440" tIns="45720" rIns="91440" bIns="45720" numCol="1" rtlCol="0" anchor="ctr" anchorCtr="0" compatLnSpc="1">
            <a:prstTxWarp prst="textNoShape">
              <a:avLst/>
            </a:prstTxWarp>
          </a:bodyPr>
          <a:lstStyle/>
          <a:p>
            <a:pPr marR="0" algn="l" defTabSz="914400" rtl="0" eaLnBrk="1" fontAlgn="base" latinLnBrk="0" hangingPunct="1">
              <a:lnSpc>
                <a:spcPct val="100000"/>
              </a:lnSpc>
              <a:spcBef>
                <a:spcPct val="0"/>
              </a:spcBef>
              <a:spcAft>
                <a:spcPct val="0"/>
              </a:spcAft>
              <a:buClrTx/>
              <a:buSzTx/>
              <a:tabLst/>
            </a:pPr>
            <a:r>
              <a:rPr kumimoji="0" lang="en-US" sz="1200" b="1" i="1" u="none" strike="noStrike" cap="none" normalizeH="0" baseline="0" dirty="0" smtClean="0">
                <a:ln>
                  <a:noFill/>
                </a:ln>
                <a:solidFill>
                  <a:srgbClr val="000000"/>
                </a:solidFill>
                <a:effectLst/>
                <a:latin typeface="Verdana" pitchFamily="34" charset="0"/>
                <a:ea typeface="Verdana" pitchFamily="34" charset="0"/>
                <a:cs typeface="Verdana" pitchFamily="34" charset="0"/>
                <a:sym typeface="Gill Sans" charset="0"/>
              </a:rPr>
              <a:t>Name of</a:t>
            </a:r>
            <a:r>
              <a:rPr kumimoji="0" lang="en-US" sz="1200" b="1" i="1" u="none" strike="noStrike" cap="none" normalizeH="0" dirty="0" smtClean="0">
                <a:ln>
                  <a:noFill/>
                </a:ln>
                <a:solidFill>
                  <a:srgbClr val="000000"/>
                </a:solidFill>
                <a:effectLst/>
                <a:latin typeface="Verdana" pitchFamily="34" charset="0"/>
                <a:ea typeface="Verdana" pitchFamily="34" charset="0"/>
                <a:cs typeface="Verdana" pitchFamily="34" charset="0"/>
                <a:sym typeface="Gill Sans" charset="0"/>
              </a:rPr>
              <a:t> </a:t>
            </a:r>
            <a:r>
              <a:rPr kumimoji="0" lang="en-US" sz="1200" b="1" i="1" u="none" strike="noStrike" cap="none" normalizeH="0" baseline="0" dirty="0" smtClean="0">
                <a:ln>
                  <a:noFill/>
                </a:ln>
                <a:solidFill>
                  <a:srgbClr val="000000"/>
                </a:solidFill>
                <a:effectLst/>
                <a:latin typeface="Verdana" pitchFamily="34" charset="0"/>
                <a:ea typeface="Verdana" pitchFamily="34" charset="0"/>
                <a:cs typeface="Verdana" pitchFamily="34" charset="0"/>
                <a:sym typeface="Gill Sans" charset="0"/>
              </a:rPr>
              <a:t>Owner of Record</a:t>
            </a:r>
          </a:p>
        </p:txBody>
      </p:sp>
      <p:sp>
        <p:nvSpPr>
          <p:cNvPr id="15" name="Rounded Rectangle 14"/>
          <p:cNvSpPr/>
          <p:nvPr/>
        </p:nvSpPr>
        <p:spPr bwMode="auto">
          <a:xfrm>
            <a:off x="2784142" y="4431296"/>
            <a:ext cx="4032294" cy="458204"/>
          </a:xfrm>
          <a:prstGeom prst="roundRect">
            <a:avLst/>
          </a:prstGeom>
          <a:noFill/>
          <a:ln w="38100">
            <a:solidFill>
              <a:schemeClr val="tx1"/>
            </a:solidFill>
            <a:headEnd type="none" w="med" len="med"/>
            <a:tailEnd type="none" w="med" len="med"/>
          </a:ln>
          <a:effectLst>
            <a:outerShdw blurRad="50800" dist="38100" dir="2700000" algn="tl" rotWithShape="0">
              <a:prstClr val="black">
                <a:alpha val="40000"/>
              </a:prstClr>
            </a:outerShdw>
          </a:effectLst>
          <a:scene3d>
            <a:camera prst="orthographicFront">
              <a:rot lat="0" lon="0" rev="0"/>
            </a:camera>
            <a:lightRig rig="threePt" dir="t">
              <a:rot lat="0" lon="0" rev="1200000"/>
            </a:lightRig>
          </a:scene3d>
          <a:extLst/>
        </p:spPr>
        <p:style>
          <a:lnRef idx="0">
            <a:schemeClr val="accent1"/>
          </a:lnRef>
          <a:fillRef idx="3">
            <a:schemeClr val="accent1"/>
          </a:fillRef>
          <a:effectRef idx="3">
            <a:schemeClr val="accent1"/>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200" b="1" i="1" u="none" strike="noStrike" cap="none" normalizeH="0" baseline="0" dirty="0" smtClean="0">
              <a:ln>
                <a:noFill/>
              </a:ln>
              <a:solidFill>
                <a:srgbClr val="000000"/>
              </a:solidFill>
              <a:effectLst/>
              <a:latin typeface="Verdana" pitchFamily="34" charset="0"/>
              <a:ea typeface="Verdana" pitchFamily="34" charset="0"/>
              <a:cs typeface="Verdana" pitchFamily="34" charset="0"/>
              <a:sym typeface="Gill Sans" charset="0"/>
            </a:endParaRPr>
          </a:p>
        </p:txBody>
      </p:sp>
      <p:cxnSp>
        <p:nvCxnSpPr>
          <p:cNvPr id="16" name="Elbow Connector 15"/>
          <p:cNvCxnSpPr>
            <a:stCxn id="17" idx="1"/>
            <a:endCxn id="15" idx="3"/>
          </p:cNvCxnSpPr>
          <p:nvPr/>
        </p:nvCxnSpPr>
        <p:spPr bwMode="auto">
          <a:xfrm rot="10800000" flipH="1" flipV="1">
            <a:off x="6646492" y="3338824"/>
            <a:ext cx="169944" cy="1321574"/>
          </a:xfrm>
          <a:prstGeom prst="bentConnector5">
            <a:avLst>
              <a:gd name="adj1" fmla="val -134515"/>
              <a:gd name="adj2" fmla="val 50637"/>
              <a:gd name="adj3" fmla="val 234515"/>
            </a:avLst>
          </a:prstGeom>
          <a:ln w="38100">
            <a:headEnd type="none" w="med" len="med"/>
            <a:tailEnd type="none" w="med" len="med"/>
          </a:ln>
          <a:effectLst>
            <a:outerShdw blurRad="50800" dist="38100" dir="2700000" algn="tl" rotWithShape="0">
              <a:prstClr val="black">
                <a:alpha val="40000"/>
              </a:prstClr>
            </a:outerShdw>
          </a:effectLst>
          <a:extLst/>
        </p:spPr>
        <p:style>
          <a:lnRef idx="3">
            <a:schemeClr val="dk1"/>
          </a:lnRef>
          <a:fillRef idx="0">
            <a:schemeClr val="dk1"/>
          </a:fillRef>
          <a:effectRef idx="2">
            <a:schemeClr val="dk1"/>
          </a:effectRef>
          <a:fontRef idx="minor">
            <a:schemeClr val="tx1"/>
          </a:fontRef>
        </p:style>
      </p:cxnSp>
      <p:sp>
        <p:nvSpPr>
          <p:cNvPr id="17" name="Rounded Rectangle 16"/>
          <p:cNvSpPr/>
          <p:nvPr/>
        </p:nvSpPr>
        <p:spPr bwMode="auto">
          <a:xfrm>
            <a:off x="6646492" y="3092889"/>
            <a:ext cx="2743200" cy="491869"/>
          </a:xfrm>
          <a:prstGeom prst="roundRect">
            <a:avLst/>
          </a:prstGeom>
          <a:solidFill>
            <a:schemeClr val="accent1"/>
          </a:solidFill>
          <a:ln w="38100">
            <a:solidFill>
              <a:schemeClr val="tx1"/>
            </a:solidFill>
            <a:headEnd type="none" w="med" len="med"/>
            <a:tailEnd type="none" w="med" len="med"/>
          </a:ln>
          <a:effectLst>
            <a:outerShdw blurRad="50800" dist="38100" dir="2700000" algn="tl" rotWithShape="0">
              <a:prstClr val="black">
                <a:alpha val="40000"/>
              </a:prstClr>
            </a:outerShdw>
          </a:effectLst>
          <a:extLst/>
        </p:spPr>
        <p:style>
          <a:lnRef idx="0">
            <a:schemeClr val="accent1"/>
          </a:lnRef>
          <a:fillRef idx="3">
            <a:schemeClr val="accent1"/>
          </a:fillRef>
          <a:effectRef idx="3">
            <a:schemeClr val="accent1"/>
          </a:effectRef>
          <a:fontRef idx="minor">
            <a:schemeClr val="lt1"/>
          </a:fontRef>
        </p:style>
        <p:txBody>
          <a:bodyPr vert="horz" wrap="square" lIns="91440" tIns="45720" rIns="91440" bIns="45720" numCol="1" rtlCol="0" anchor="ctr" anchorCtr="0" compatLnSpc="1">
            <a:prstTxWarp prst="textNoShape">
              <a:avLst/>
            </a:prstTxWarp>
          </a:bodyPr>
          <a:lstStyle/>
          <a:p>
            <a:pPr marR="0" algn="ctr" defTabSz="914400" rtl="0" eaLnBrk="1" fontAlgn="base" latinLnBrk="0" hangingPunct="1">
              <a:lnSpc>
                <a:spcPct val="100000"/>
              </a:lnSpc>
              <a:spcBef>
                <a:spcPct val="0"/>
              </a:spcBef>
              <a:spcAft>
                <a:spcPct val="0"/>
              </a:spcAft>
              <a:buClrTx/>
              <a:buSzTx/>
              <a:tabLst/>
            </a:pPr>
            <a:r>
              <a:rPr kumimoji="0" lang="en-US" sz="1200" b="1" i="1" u="none" strike="noStrike" cap="none" normalizeH="0" baseline="0" dirty="0" smtClean="0">
                <a:ln>
                  <a:noFill/>
                </a:ln>
                <a:solidFill>
                  <a:srgbClr val="000000"/>
                </a:solidFill>
                <a:effectLst/>
                <a:latin typeface="Verdana" pitchFamily="34" charset="0"/>
                <a:ea typeface="Verdana" pitchFamily="34" charset="0"/>
                <a:cs typeface="Verdana" pitchFamily="34" charset="0"/>
                <a:sym typeface="Gill Sans" charset="0"/>
              </a:rPr>
              <a:t>Point of Diversion Location and Source</a:t>
            </a:r>
          </a:p>
        </p:txBody>
      </p:sp>
    </p:spTree>
    <p:extLst>
      <p:ext uri="{BB962C8B-B14F-4D97-AF65-F5344CB8AC3E}">
        <p14:creationId xmlns:p14="http://schemas.microsoft.com/office/powerpoint/2010/main" val="10538584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1" nodeType="clickEffect">
                                  <p:stCondLst>
                                    <p:cond delay="0"/>
                                  </p:stCondLst>
                                  <p:childTnLst>
                                    <p:animEffect transition="out" filter="fade">
                                      <p:cBhvr>
                                        <p:cTn id="14" dur="500"/>
                                        <p:tgtEl>
                                          <p:spTgt spid="4"/>
                                        </p:tgtEl>
                                      </p:cBhvr>
                                    </p:animEffect>
                                    <p:set>
                                      <p:cBhvr>
                                        <p:cTn id="15" dur="1" fill="hold">
                                          <p:stCondLst>
                                            <p:cond delay="499"/>
                                          </p:stCondLst>
                                        </p:cTn>
                                        <p:tgtEl>
                                          <p:spTgt spid="4"/>
                                        </p:tgtEl>
                                        <p:attrNameLst>
                                          <p:attrName>style.visibility</p:attrName>
                                        </p:attrNameLst>
                                      </p:cBhvr>
                                      <p:to>
                                        <p:strVal val="hidden"/>
                                      </p:to>
                                    </p:set>
                                  </p:childTnLst>
                                </p:cTn>
                              </p:par>
                              <p:par>
                                <p:cTn id="16" presetID="10" presetClass="exit" presetSubtype="0" fill="hold" nodeType="withEffect">
                                  <p:stCondLst>
                                    <p:cond delay="0"/>
                                  </p:stCondLst>
                                  <p:childTnLst>
                                    <p:animEffect transition="out" filter="fade">
                                      <p:cBhvr>
                                        <p:cTn id="17" dur="500"/>
                                        <p:tgtEl>
                                          <p:spTgt spid="5"/>
                                        </p:tgtEl>
                                      </p:cBhvr>
                                    </p:animEffect>
                                    <p:set>
                                      <p:cBhvr>
                                        <p:cTn id="18" dur="1" fill="hold">
                                          <p:stCondLst>
                                            <p:cond delay="499"/>
                                          </p:stCondLst>
                                        </p:cTn>
                                        <p:tgtEl>
                                          <p:spTgt spid="5"/>
                                        </p:tgtEl>
                                        <p:attrNameLst>
                                          <p:attrName>style.visibility</p:attrName>
                                        </p:attrNameLst>
                                      </p:cBhvr>
                                      <p:to>
                                        <p:strVal val="hidden"/>
                                      </p:to>
                                    </p:set>
                                  </p:childTnLst>
                                </p:cTn>
                              </p:par>
                              <p:par>
                                <p:cTn id="19" presetID="10" presetClass="exit" presetSubtype="0" fill="hold" grpId="1" nodeType="withEffect">
                                  <p:stCondLst>
                                    <p:cond delay="0"/>
                                  </p:stCondLst>
                                  <p:childTnLst>
                                    <p:animEffect transition="out" filter="fade">
                                      <p:cBhvr>
                                        <p:cTn id="20" dur="500"/>
                                        <p:tgtEl>
                                          <p:spTgt spid="6"/>
                                        </p:tgtEl>
                                      </p:cBhvr>
                                    </p:animEffect>
                                    <p:set>
                                      <p:cBhvr>
                                        <p:cTn id="21" dur="1" fill="hold">
                                          <p:stCondLst>
                                            <p:cond delay="499"/>
                                          </p:stCondLst>
                                        </p:cTn>
                                        <p:tgtEl>
                                          <p:spTgt spid="6"/>
                                        </p:tgtEl>
                                        <p:attrNameLst>
                                          <p:attrName>style.visibility</p:attrName>
                                        </p:attrNameLst>
                                      </p:cBhvr>
                                      <p:to>
                                        <p:strVal val="hidden"/>
                                      </p:to>
                                    </p:set>
                                  </p:childTnLst>
                                </p:cTn>
                              </p:par>
                              <p:par>
                                <p:cTn id="22" presetID="1" presetClass="entr" presetSubtype="0"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0"/>
                                          </p:stCondLst>
                                        </p:cTn>
                                        <p:tgtEl>
                                          <p:spTgt spid="10"/>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grpId="1" nodeType="clickEffect">
                                  <p:stCondLst>
                                    <p:cond delay="0"/>
                                  </p:stCondLst>
                                  <p:childTnLst>
                                    <p:animEffect transition="out" filter="fade">
                                      <p:cBhvr>
                                        <p:cTn id="31" dur="500"/>
                                        <p:tgtEl>
                                          <p:spTgt spid="9"/>
                                        </p:tgtEl>
                                      </p:cBhvr>
                                    </p:animEffect>
                                    <p:set>
                                      <p:cBhvr>
                                        <p:cTn id="32" dur="1" fill="hold">
                                          <p:stCondLst>
                                            <p:cond delay="499"/>
                                          </p:stCondLst>
                                        </p:cTn>
                                        <p:tgtEl>
                                          <p:spTgt spid="9"/>
                                        </p:tgtEl>
                                        <p:attrNameLst>
                                          <p:attrName>style.visibility</p:attrName>
                                        </p:attrNameLst>
                                      </p:cBhvr>
                                      <p:to>
                                        <p:strVal val="hidden"/>
                                      </p:to>
                                    </p:set>
                                  </p:childTnLst>
                                </p:cTn>
                              </p:par>
                              <p:par>
                                <p:cTn id="33" presetID="10" presetClass="exit" presetSubtype="0" fill="hold" nodeType="withEffect">
                                  <p:stCondLst>
                                    <p:cond delay="0"/>
                                  </p:stCondLst>
                                  <p:childTnLst>
                                    <p:animEffect transition="out" filter="fade">
                                      <p:cBhvr>
                                        <p:cTn id="34" dur="500"/>
                                        <p:tgtEl>
                                          <p:spTgt spid="10"/>
                                        </p:tgtEl>
                                      </p:cBhvr>
                                    </p:animEffect>
                                    <p:set>
                                      <p:cBhvr>
                                        <p:cTn id="35" dur="1" fill="hold">
                                          <p:stCondLst>
                                            <p:cond delay="499"/>
                                          </p:stCondLst>
                                        </p:cTn>
                                        <p:tgtEl>
                                          <p:spTgt spid="10"/>
                                        </p:tgtEl>
                                        <p:attrNameLst>
                                          <p:attrName>style.visibility</p:attrName>
                                        </p:attrNameLst>
                                      </p:cBhvr>
                                      <p:to>
                                        <p:strVal val="hidden"/>
                                      </p:to>
                                    </p:set>
                                  </p:childTnLst>
                                </p:cTn>
                              </p:par>
                              <p:par>
                                <p:cTn id="36" presetID="10" presetClass="exit" presetSubtype="0" fill="hold" grpId="1" nodeType="withEffect">
                                  <p:stCondLst>
                                    <p:cond delay="0"/>
                                  </p:stCondLst>
                                  <p:childTnLst>
                                    <p:animEffect transition="out" filter="fade">
                                      <p:cBhvr>
                                        <p:cTn id="37" dur="500"/>
                                        <p:tgtEl>
                                          <p:spTgt spid="11"/>
                                        </p:tgtEl>
                                      </p:cBhvr>
                                    </p:animEffect>
                                    <p:set>
                                      <p:cBhvr>
                                        <p:cTn id="38" dur="1" fill="hold">
                                          <p:stCondLst>
                                            <p:cond delay="499"/>
                                          </p:stCondLst>
                                        </p:cTn>
                                        <p:tgtEl>
                                          <p:spTgt spid="11"/>
                                        </p:tgtEl>
                                        <p:attrNameLst>
                                          <p:attrName>style.visibility</p:attrName>
                                        </p:attrNameLst>
                                      </p:cBhvr>
                                      <p:to>
                                        <p:strVal val="hidden"/>
                                      </p:to>
                                    </p:set>
                                  </p:childTnLst>
                                </p:cTn>
                              </p:par>
                              <p:par>
                                <p:cTn id="39" presetID="1" presetClass="entr" presetSubtype="0" fill="hold" grpId="0" nodeType="withEffect">
                                  <p:stCondLst>
                                    <p:cond delay="0"/>
                                  </p:stCondLst>
                                  <p:childTnLst>
                                    <p:set>
                                      <p:cBhvr>
                                        <p:cTn id="40" dur="1" fill="hold">
                                          <p:stCondLst>
                                            <p:cond delay="0"/>
                                          </p:stCondLst>
                                        </p:cTn>
                                        <p:tgtEl>
                                          <p:spTgt spid="15"/>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6"/>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6" grpId="0" animBg="1"/>
      <p:bldP spid="6" grpId="1" animBg="1"/>
      <p:bldP spid="9" grpId="0" animBg="1"/>
      <p:bldP spid="9" grpId="1" animBg="1"/>
      <p:bldP spid="11" grpId="0" animBg="1"/>
      <p:bldP spid="11" grpId="1" animBg="1"/>
      <p:bldP spid="15" grpId="0" animBg="1"/>
      <p:bldP spid="1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t="822" r="664" b="1"/>
          <a:stretch/>
        </p:blipFill>
        <p:spPr>
          <a:xfrm>
            <a:off x="794363" y="1295400"/>
            <a:ext cx="7422537" cy="5741596"/>
          </a:xfrm>
          <a:prstGeom prst="rect">
            <a:avLst/>
          </a:prstGeom>
        </p:spPr>
      </p:pic>
      <p:sp>
        <p:nvSpPr>
          <p:cNvPr id="37" name="Rectangle 5"/>
          <p:cNvSpPr>
            <a:spLocks/>
          </p:cNvSpPr>
          <p:nvPr/>
        </p:nvSpPr>
        <p:spPr bwMode="auto">
          <a:xfrm>
            <a:off x="276606" y="466344"/>
            <a:ext cx="9505188"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ctr"/>
          <a:lstStyle/>
          <a:p>
            <a:pPr algn="ctr"/>
            <a:r>
              <a:rPr lang="en-US" sz="3000" b="1" i="1" dirty="0" smtClean="0">
                <a:solidFill>
                  <a:schemeClr val="tx1"/>
                </a:solidFill>
                <a:latin typeface="Verdana" pitchFamily="34" charset="0"/>
                <a:sym typeface="Verdana" pitchFamily="34" charset="0"/>
              </a:rPr>
              <a:t>List of Unclaimed Rights</a:t>
            </a:r>
          </a:p>
          <a:p>
            <a:pPr algn="ctr"/>
            <a:r>
              <a:rPr lang="en-US" sz="2400" b="1" i="1" dirty="0" smtClean="0">
                <a:solidFill>
                  <a:schemeClr val="tx1"/>
                </a:solidFill>
                <a:latin typeface="Verdana" pitchFamily="34" charset="0"/>
                <a:sym typeface="Verdana" pitchFamily="34" charset="0"/>
              </a:rPr>
              <a:t>Alphabetic Index</a:t>
            </a:r>
            <a:endParaRPr lang="en-US" sz="2400" b="1" i="1" dirty="0">
              <a:solidFill>
                <a:schemeClr val="tx1"/>
              </a:solidFill>
              <a:latin typeface="Verdana" pitchFamily="34" charset="0"/>
              <a:sym typeface="Verdana" pitchFamily="34" charset="0"/>
            </a:endParaRPr>
          </a:p>
        </p:txBody>
      </p:sp>
      <p:sp>
        <p:nvSpPr>
          <p:cNvPr id="4" name="Rounded Rectangle 3"/>
          <p:cNvSpPr/>
          <p:nvPr/>
        </p:nvSpPr>
        <p:spPr bwMode="auto">
          <a:xfrm>
            <a:off x="5975929" y="2639260"/>
            <a:ext cx="527628" cy="228600"/>
          </a:xfrm>
          <a:prstGeom prst="roundRect">
            <a:avLst/>
          </a:prstGeom>
          <a:noFill/>
          <a:ln w="38100">
            <a:solidFill>
              <a:schemeClr val="tx1"/>
            </a:solidFill>
            <a:headEnd type="none" w="med" len="med"/>
            <a:tailEnd type="none" w="med" len="med"/>
          </a:ln>
          <a:effectLst>
            <a:outerShdw blurRad="50800" dist="38100" dir="2700000" algn="tl" rotWithShape="0">
              <a:prstClr val="black">
                <a:alpha val="40000"/>
              </a:prstClr>
            </a:outerShdw>
          </a:effectLst>
          <a:scene3d>
            <a:camera prst="orthographicFront">
              <a:rot lat="0" lon="0" rev="0"/>
            </a:camera>
            <a:lightRig rig="threePt" dir="t">
              <a:rot lat="0" lon="0" rev="1200000"/>
            </a:lightRig>
          </a:scene3d>
          <a:extLst/>
        </p:spPr>
        <p:style>
          <a:lnRef idx="0">
            <a:schemeClr val="accent1"/>
          </a:lnRef>
          <a:fillRef idx="3">
            <a:schemeClr val="accent1"/>
          </a:fillRef>
          <a:effectRef idx="3">
            <a:schemeClr val="accent1"/>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200" b="1" i="1" u="none" strike="noStrike" cap="none" normalizeH="0" baseline="0" dirty="0" smtClean="0">
              <a:ln>
                <a:noFill/>
              </a:ln>
              <a:solidFill>
                <a:srgbClr val="000000"/>
              </a:solidFill>
              <a:effectLst/>
              <a:latin typeface="Verdana" pitchFamily="34" charset="0"/>
              <a:ea typeface="Verdana" pitchFamily="34" charset="0"/>
              <a:cs typeface="Verdana" pitchFamily="34" charset="0"/>
              <a:sym typeface="Gill Sans" charset="0"/>
            </a:endParaRPr>
          </a:p>
        </p:txBody>
      </p:sp>
      <p:cxnSp>
        <p:nvCxnSpPr>
          <p:cNvPr id="5" name="Elbow Connector 4"/>
          <p:cNvCxnSpPr>
            <a:stCxn id="6" idx="1"/>
            <a:endCxn id="4" idx="2"/>
          </p:cNvCxnSpPr>
          <p:nvPr/>
        </p:nvCxnSpPr>
        <p:spPr bwMode="auto">
          <a:xfrm rot="10800000">
            <a:off x="6239743" y="2867861"/>
            <a:ext cx="711776" cy="969751"/>
          </a:xfrm>
          <a:prstGeom prst="bentConnector2">
            <a:avLst/>
          </a:prstGeom>
          <a:ln w="38100">
            <a:headEnd type="none" w="med" len="med"/>
            <a:tailEnd type="none" w="med" len="med"/>
          </a:ln>
          <a:effectLst>
            <a:outerShdw blurRad="50800" dist="38100" dir="2700000" algn="tl" rotWithShape="0">
              <a:prstClr val="black">
                <a:alpha val="40000"/>
              </a:prstClr>
            </a:outerShdw>
          </a:effectLst>
          <a:extLst/>
        </p:spPr>
        <p:style>
          <a:lnRef idx="3">
            <a:schemeClr val="dk1"/>
          </a:lnRef>
          <a:fillRef idx="0">
            <a:schemeClr val="dk1"/>
          </a:fillRef>
          <a:effectRef idx="2">
            <a:schemeClr val="dk1"/>
          </a:effectRef>
          <a:fontRef idx="minor">
            <a:schemeClr val="tx1"/>
          </a:fontRef>
        </p:style>
      </p:cxnSp>
      <p:sp>
        <p:nvSpPr>
          <p:cNvPr id="6" name="Rounded Rectangle 5"/>
          <p:cNvSpPr/>
          <p:nvPr/>
        </p:nvSpPr>
        <p:spPr bwMode="auto">
          <a:xfrm>
            <a:off x="6951519" y="3532811"/>
            <a:ext cx="1143000" cy="609600"/>
          </a:xfrm>
          <a:prstGeom prst="roundRect">
            <a:avLst/>
          </a:prstGeom>
          <a:solidFill>
            <a:schemeClr val="accent1"/>
          </a:solidFill>
          <a:ln w="38100">
            <a:solidFill>
              <a:schemeClr val="tx1"/>
            </a:solidFill>
            <a:headEnd type="none" w="med" len="med"/>
            <a:tailEnd type="none" w="med" len="med"/>
          </a:ln>
          <a:effectLst>
            <a:outerShdw blurRad="50800" dist="38100" dir="2700000" algn="tl" rotWithShape="0">
              <a:prstClr val="black">
                <a:alpha val="40000"/>
              </a:prstClr>
            </a:outerShdw>
          </a:effectLst>
          <a:extLst/>
        </p:spPr>
        <p:style>
          <a:lnRef idx="0">
            <a:schemeClr val="accent1"/>
          </a:lnRef>
          <a:fillRef idx="3">
            <a:schemeClr val="accent1"/>
          </a:fillRef>
          <a:effectRef idx="3">
            <a:schemeClr val="accent1"/>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200" b="1" i="1" u="none" strike="noStrike" cap="none" normalizeH="0" baseline="0" dirty="0" smtClean="0">
                <a:ln>
                  <a:noFill/>
                </a:ln>
                <a:solidFill>
                  <a:srgbClr val="000000"/>
                </a:solidFill>
                <a:effectLst/>
                <a:latin typeface="Verdana" pitchFamily="34" charset="0"/>
                <a:ea typeface="Verdana" pitchFamily="34" charset="0"/>
                <a:cs typeface="Verdana" pitchFamily="34" charset="0"/>
                <a:sym typeface="Gill Sans" charset="0"/>
              </a:rPr>
              <a:t>Water Right</a:t>
            </a:r>
            <a:r>
              <a:rPr kumimoji="0" lang="en-US" sz="1200" b="1" i="1" u="none" strike="noStrike" cap="none" normalizeH="0" dirty="0" smtClean="0">
                <a:ln>
                  <a:noFill/>
                </a:ln>
                <a:solidFill>
                  <a:srgbClr val="000000"/>
                </a:solidFill>
                <a:effectLst/>
                <a:latin typeface="Verdana" pitchFamily="34" charset="0"/>
                <a:ea typeface="Verdana" pitchFamily="34" charset="0"/>
                <a:cs typeface="Verdana" pitchFamily="34" charset="0"/>
                <a:sym typeface="Gill Sans" charset="0"/>
              </a:rPr>
              <a:t> Number</a:t>
            </a:r>
            <a:endParaRPr kumimoji="0" lang="en-US" sz="1200" b="1" i="1" u="none" strike="noStrike" cap="none" normalizeH="0" baseline="0" dirty="0" smtClean="0">
              <a:ln>
                <a:noFill/>
              </a:ln>
              <a:solidFill>
                <a:srgbClr val="000000"/>
              </a:solidFill>
              <a:effectLst/>
              <a:latin typeface="Verdana" pitchFamily="34" charset="0"/>
              <a:ea typeface="Verdana" pitchFamily="34" charset="0"/>
              <a:cs typeface="Verdana" pitchFamily="34" charset="0"/>
              <a:sym typeface="Gill Sans" charset="0"/>
            </a:endParaRPr>
          </a:p>
        </p:txBody>
      </p:sp>
      <p:sp>
        <p:nvSpPr>
          <p:cNvPr id="9" name="Rounded Rectangle 8"/>
          <p:cNvSpPr/>
          <p:nvPr/>
        </p:nvSpPr>
        <p:spPr bwMode="auto">
          <a:xfrm>
            <a:off x="958724" y="2639260"/>
            <a:ext cx="2264767" cy="224254"/>
          </a:xfrm>
          <a:prstGeom prst="roundRect">
            <a:avLst/>
          </a:prstGeom>
          <a:noFill/>
          <a:ln w="38100">
            <a:solidFill>
              <a:schemeClr val="tx1"/>
            </a:solidFill>
            <a:headEnd type="none" w="med" len="med"/>
            <a:tailEnd type="none" w="med" len="med"/>
          </a:ln>
          <a:effectLst>
            <a:outerShdw blurRad="50800" dist="38100" dir="2700000" algn="tl" rotWithShape="0">
              <a:prstClr val="black">
                <a:alpha val="40000"/>
              </a:prstClr>
            </a:outerShdw>
          </a:effectLst>
          <a:scene3d>
            <a:camera prst="orthographicFront">
              <a:rot lat="0" lon="0" rev="0"/>
            </a:camera>
            <a:lightRig rig="threePt" dir="t">
              <a:rot lat="0" lon="0" rev="1200000"/>
            </a:lightRig>
          </a:scene3d>
          <a:extLst/>
        </p:spPr>
        <p:style>
          <a:lnRef idx="0">
            <a:schemeClr val="accent1"/>
          </a:lnRef>
          <a:fillRef idx="3">
            <a:schemeClr val="accent1"/>
          </a:fillRef>
          <a:effectRef idx="3">
            <a:schemeClr val="accent1"/>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200" b="1" i="1" u="none" strike="noStrike" cap="none" normalizeH="0" baseline="0" dirty="0" smtClean="0">
              <a:ln>
                <a:noFill/>
              </a:ln>
              <a:solidFill>
                <a:srgbClr val="000000"/>
              </a:solidFill>
              <a:effectLst/>
              <a:latin typeface="Verdana" pitchFamily="34" charset="0"/>
              <a:ea typeface="Verdana" pitchFamily="34" charset="0"/>
              <a:cs typeface="Verdana" pitchFamily="34" charset="0"/>
              <a:sym typeface="Gill Sans" charset="0"/>
            </a:endParaRPr>
          </a:p>
        </p:txBody>
      </p:sp>
      <p:cxnSp>
        <p:nvCxnSpPr>
          <p:cNvPr id="10" name="Elbow Connector 9"/>
          <p:cNvCxnSpPr>
            <a:stCxn id="11" idx="0"/>
            <a:endCxn id="9" idx="2"/>
          </p:cNvCxnSpPr>
          <p:nvPr/>
        </p:nvCxnSpPr>
        <p:spPr bwMode="auto">
          <a:xfrm rot="16200000" flipV="1">
            <a:off x="1574919" y="3379703"/>
            <a:ext cx="1334250" cy="301871"/>
          </a:xfrm>
          <a:prstGeom prst="bentConnector3">
            <a:avLst>
              <a:gd name="adj1" fmla="val 50000"/>
            </a:avLst>
          </a:prstGeom>
          <a:ln w="38100">
            <a:headEnd type="none" w="med" len="med"/>
            <a:tailEnd type="none" w="med" len="med"/>
          </a:ln>
          <a:effectLst>
            <a:outerShdw blurRad="50800" dist="38100" dir="2700000" algn="tl" rotWithShape="0">
              <a:prstClr val="black">
                <a:alpha val="40000"/>
              </a:prstClr>
            </a:outerShdw>
          </a:effectLst>
          <a:extLst/>
        </p:spPr>
        <p:style>
          <a:lnRef idx="3">
            <a:schemeClr val="dk1"/>
          </a:lnRef>
          <a:fillRef idx="0">
            <a:schemeClr val="dk1"/>
          </a:fillRef>
          <a:effectRef idx="2">
            <a:schemeClr val="dk1"/>
          </a:effectRef>
          <a:fontRef idx="minor">
            <a:schemeClr val="tx1"/>
          </a:fontRef>
        </p:style>
      </p:cxnSp>
      <p:sp>
        <p:nvSpPr>
          <p:cNvPr id="11" name="Rounded Rectangle 10"/>
          <p:cNvSpPr/>
          <p:nvPr/>
        </p:nvSpPr>
        <p:spPr bwMode="auto">
          <a:xfrm>
            <a:off x="1111578" y="4197764"/>
            <a:ext cx="2562802" cy="609600"/>
          </a:xfrm>
          <a:prstGeom prst="roundRect">
            <a:avLst/>
          </a:prstGeom>
          <a:solidFill>
            <a:schemeClr val="accent1"/>
          </a:solidFill>
          <a:ln w="38100">
            <a:solidFill>
              <a:schemeClr val="tx1"/>
            </a:solidFill>
            <a:headEnd type="none" w="med" len="med"/>
            <a:tailEnd type="none" w="med" len="med"/>
          </a:ln>
          <a:effectLst>
            <a:outerShdw blurRad="50800" dist="38100" dir="2700000" algn="tl" rotWithShape="0">
              <a:prstClr val="black">
                <a:alpha val="40000"/>
              </a:prstClr>
            </a:outerShdw>
          </a:effectLst>
          <a:extLst/>
        </p:spPr>
        <p:style>
          <a:lnRef idx="0">
            <a:schemeClr val="accent1"/>
          </a:lnRef>
          <a:fillRef idx="3">
            <a:schemeClr val="accent1"/>
          </a:fillRef>
          <a:effectRef idx="3">
            <a:schemeClr val="accent1"/>
          </a:effectRef>
          <a:fontRef idx="minor">
            <a:schemeClr val="lt1"/>
          </a:fontRef>
        </p:style>
        <p:txBody>
          <a:bodyPr vert="horz" wrap="square" lIns="91440" tIns="45720" rIns="91440" bIns="45720" numCol="1" rtlCol="0" anchor="ctr" anchorCtr="0" compatLnSpc="1">
            <a:prstTxWarp prst="textNoShape">
              <a:avLst/>
            </a:prstTxWarp>
          </a:bodyPr>
          <a:lstStyle/>
          <a:p>
            <a:pPr marR="0" algn="l" defTabSz="914400" rtl="0" eaLnBrk="1" fontAlgn="base" latinLnBrk="0" hangingPunct="1">
              <a:lnSpc>
                <a:spcPct val="100000"/>
              </a:lnSpc>
              <a:spcBef>
                <a:spcPct val="0"/>
              </a:spcBef>
              <a:spcAft>
                <a:spcPct val="0"/>
              </a:spcAft>
              <a:buClrTx/>
              <a:buSzTx/>
              <a:tabLst/>
            </a:pPr>
            <a:r>
              <a:rPr kumimoji="0" lang="en-US" sz="1200" b="1" i="1" u="none" strike="noStrike" cap="none" normalizeH="0" baseline="0" dirty="0" smtClean="0">
                <a:ln>
                  <a:noFill/>
                </a:ln>
                <a:solidFill>
                  <a:srgbClr val="000000"/>
                </a:solidFill>
                <a:effectLst/>
                <a:latin typeface="Verdana" pitchFamily="34" charset="0"/>
                <a:ea typeface="Verdana" pitchFamily="34" charset="0"/>
                <a:cs typeface="Verdana" pitchFamily="34" charset="0"/>
                <a:sym typeface="Gill Sans" charset="0"/>
              </a:rPr>
              <a:t>Name of</a:t>
            </a:r>
            <a:r>
              <a:rPr kumimoji="0" lang="en-US" sz="1200" b="1" i="1" u="none" strike="noStrike" cap="none" normalizeH="0" dirty="0" smtClean="0">
                <a:ln>
                  <a:noFill/>
                </a:ln>
                <a:solidFill>
                  <a:srgbClr val="000000"/>
                </a:solidFill>
                <a:effectLst/>
                <a:latin typeface="Verdana" pitchFamily="34" charset="0"/>
                <a:ea typeface="Verdana" pitchFamily="34" charset="0"/>
                <a:cs typeface="Verdana" pitchFamily="34" charset="0"/>
                <a:sym typeface="Gill Sans" charset="0"/>
              </a:rPr>
              <a:t> </a:t>
            </a:r>
            <a:r>
              <a:rPr kumimoji="0" lang="en-US" sz="1200" b="1" i="1" u="none" strike="noStrike" cap="none" normalizeH="0" baseline="0" dirty="0" smtClean="0">
                <a:ln>
                  <a:noFill/>
                </a:ln>
                <a:solidFill>
                  <a:srgbClr val="000000"/>
                </a:solidFill>
                <a:effectLst/>
                <a:latin typeface="Verdana" pitchFamily="34" charset="0"/>
                <a:ea typeface="Verdana" pitchFamily="34" charset="0"/>
                <a:cs typeface="Verdana" pitchFamily="34" charset="0"/>
                <a:sym typeface="Gill Sans" charset="0"/>
              </a:rPr>
              <a:t>Owner of Record</a:t>
            </a:r>
          </a:p>
        </p:txBody>
      </p:sp>
      <p:sp>
        <p:nvSpPr>
          <p:cNvPr id="15" name="Rounded Rectangle 14"/>
          <p:cNvSpPr/>
          <p:nvPr/>
        </p:nvSpPr>
        <p:spPr bwMode="auto">
          <a:xfrm>
            <a:off x="3823853" y="2634914"/>
            <a:ext cx="1413164" cy="228599"/>
          </a:xfrm>
          <a:prstGeom prst="roundRect">
            <a:avLst/>
          </a:prstGeom>
          <a:noFill/>
          <a:ln w="38100">
            <a:solidFill>
              <a:schemeClr val="tx1"/>
            </a:solidFill>
            <a:headEnd type="none" w="med" len="med"/>
            <a:tailEnd type="none" w="med" len="med"/>
          </a:ln>
          <a:effectLst>
            <a:outerShdw blurRad="50800" dist="38100" dir="2700000" algn="tl" rotWithShape="0">
              <a:prstClr val="black">
                <a:alpha val="40000"/>
              </a:prstClr>
            </a:outerShdw>
          </a:effectLst>
          <a:scene3d>
            <a:camera prst="orthographicFront">
              <a:rot lat="0" lon="0" rev="0"/>
            </a:camera>
            <a:lightRig rig="threePt" dir="t">
              <a:rot lat="0" lon="0" rev="1200000"/>
            </a:lightRig>
          </a:scene3d>
          <a:extLst/>
        </p:spPr>
        <p:style>
          <a:lnRef idx="0">
            <a:schemeClr val="accent1"/>
          </a:lnRef>
          <a:fillRef idx="3">
            <a:schemeClr val="accent1"/>
          </a:fillRef>
          <a:effectRef idx="3">
            <a:schemeClr val="accent1"/>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200" b="1" i="1" u="none" strike="noStrike" cap="none" normalizeH="0" baseline="0" dirty="0" smtClean="0">
              <a:ln>
                <a:noFill/>
              </a:ln>
              <a:solidFill>
                <a:srgbClr val="000000"/>
              </a:solidFill>
              <a:effectLst/>
              <a:latin typeface="Verdana" pitchFamily="34" charset="0"/>
              <a:ea typeface="Verdana" pitchFamily="34" charset="0"/>
              <a:cs typeface="Verdana" pitchFamily="34" charset="0"/>
              <a:sym typeface="Gill Sans" charset="0"/>
            </a:endParaRPr>
          </a:p>
        </p:txBody>
      </p:sp>
      <p:cxnSp>
        <p:nvCxnSpPr>
          <p:cNvPr id="16" name="Elbow Connector 15"/>
          <p:cNvCxnSpPr>
            <a:stCxn id="17" idx="1"/>
            <a:endCxn id="15" idx="2"/>
          </p:cNvCxnSpPr>
          <p:nvPr/>
        </p:nvCxnSpPr>
        <p:spPr bwMode="auto">
          <a:xfrm rot="10800000">
            <a:off x="4530435" y="2863514"/>
            <a:ext cx="337708" cy="1697917"/>
          </a:xfrm>
          <a:prstGeom prst="bentConnector2">
            <a:avLst/>
          </a:prstGeom>
          <a:ln w="38100">
            <a:headEnd type="none" w="med" len="med"/>
            <a:tailEnd type="none" w="med" len="med"/>
          </a:ln>
          <a:effectLst>
            <a:outerShdw blurRad="50800" dist="38100" dir="2700000" algn="tl" rotWithShape="0">
              <a:prstClr val="black">
                <a:alpha val="40000"/>
              </a:prstClr>
            </a:outerShdw>
          </a:effectLst>
          <a:extLst/>
        </p:spPr>
        <p:style>
          <a:lnRef idx="3">
            <a:schemeClr val="dk1"/>
          </a:lnRef>
          <a:fillRef idx="0">
            <a:schemeClr val="dk1"/>
          </a:fillRef>
          <a:effectRef idx="2">
            <a:schemeClr val="dk1"/>
          </a:effectRef>
          <a:fontRef idx="minor">
            <a:schemeClr val="tx1"/>
          </a:fontRef>
        </p:style>
      </p:cxnSp>
      <p:sp>
        <p:nvSpPr>
          <p:cNvPr id="17" name="Rounded Rectangle 16"/>
          <p:cNvSpPr/>
          <p:nvPr/>
        </p:nvSpPr>
        <p:spPr bwMode="auto">
          <a:xfrm>
            <a:off x="4868143" y="4315495"/>
            <a:ext cx="2743200" cy="491869"/>
          </a:xfrm>
          <a:prstGeom prst="roundRect">
            <a:avLst/>
          </a:prstGeom>
          <a:solidFill>
            <a:schemeClr val="accent1"/>
          </a:solidFill>
          <a:ln w="38100">
            <a:solidFill>
              <a:schemeClr val="tx1"/>
            </a:solidFill>
            <a:headEnd type="none" w="med" len="med"/>
            <a:tailEnd type="none" w="med" len="med"/>
          </a:ln>
          <a:effectLst>
            <a:outerShdw blurRad="50800" dist="38100" dir="2700000" algn="tl" rotWithShape="0">
              <a:prstClr val="black">
                <a:alpha val="40000"/>
              </a:prstClr>
            </a:outerShdw>
          </a:effectLst>
          <a:extLst/>
        </p:spPr>
        <p:style>
          <a:lnRef idx="0">
            <a:schemeClr val="accent1"/>
          </a:lnRef>
          <a:fillRef idx="3">
            <a:schemeClr val="accent1"/>
          </a:fillRef>
          <a:effectRef idx="3">
            <a:schemeClr val="accent1"/>
          </a:effectRef>
          <a:fontRef idx="minor">
            <a:schemeClr val="lt1"/>
          </a:fontRef>
        </p:style>
        <p:txBody>
          <a:bodyPr vert="horz" wrap="square" lIns="91440" tIns="45720" rIns="91440" bIns="45720" numCol="1" rtlCol="0" anchor="ctr" anchorCtr="0" compatLnSpc="1">
            <a:prstTxWarp prst="textNoShape">
              <a:avLst/>
            </a:prstTxWarp>
          </a:bodyPr>
          <a:lstStyle/>
          <a:p>
            <a:pPr marR="0" algn="ctr" defTabSz="914400" rtl="0" eaLnBrk="1" fontAlgn="base" latinLnBrk="0" hangingPunct="1">
              <a:lnSpc>
                <a:spcPct val="100000"/>
              </a:lnSpc>
              <a:spcBef>
                <a:spcPct val="0"/>
              </a:spcBef>
              <a:spcAft>
                <a:spcPct val="0"/>
              </a:spcAft>
              <a:buClrTx/>
              <a:buSzTx/>
              <a:tabLst/>
            </a:pPr>
            <a:r>
              <a:rPr kumimoji="0" lang="en-US" sz="1200" b="1" i="1" u="none" strike="noStrike" cap="none" normalizeH="0" baseline="0" dirty="0" smtClean="0">
                <a:ln>
                  <a:noFill/>
                </a:ln>
                <a:solidFill>
                  <a:srgbClr val="000000"/>
                </a:solidFill>
                <a:effectLst/>
                <a:latin typeface="Verdana" pitchFamily="34" charset="0"/>
                <a:ea typeface="Verdana" pitchFamily="34" charset="0"/>
                <a:cs typeface="Verdana" pitchFamily="34" charset="0"/>
                <a:sym typeface="Gill Sans" charset="0"/>
              </a:rPr>
              <a:t>Point of Diversion Source</a:t>
            </a:r>
          </a:p>
        </p:txBody>
      </p:sp>
      <p:sp>
        <p:nvSpPr>
          <p:cNvPr id="25" name="Rounded Rectangle 24"/>
          <p:cNvSpPr/>
          <p:nvPr/>
        </p:nvSpPr>
        <p:spPr bwMode="auto">
          <a:xfrm>
            <a:off x="6951519" y="2634914"/>
            <a:ext cx="290950" cy="228599"/>
          </a:xfrm>
          <a:prstGeom prst="roundRect">
            <a:avLst/>
          </a:prstGeom>
          <a:noFill/>
          <a:ln w="38100">
            <a:solidFill>
              <a:schemeClr val="tx1"/>
            </a:solidFill>
            <a:headEnd type="none" w="med" len="med"/>
            <a:tailEnd type="none" w="med" len="med"/>
          </a:ln>
          <a:effectLst>
            <a:outerShdw blurRad="50800" dist="38100" dir="2700000" algn="tl" rotWithShape="0">
              <a:prstClr val="black">
                <a:alpha val="40000"/>
              </a:prstClr>
            </a:outerShdw>
          </a:effectLst>
          <a:scene3d>
            <a:camera prst="orthographicFront">
              <a:rot lat="0" lon="0" rev="0"/>
            </a:camera>
            <a:lightRig rig="threePt" dir="t">
              <a:rot lat="0" lon="0" rev="1200000"/>
            </a:lightRig>
          </a:scene3d>
          <a:extLst/>
        </p:spPr>
        <p:style>
          <a:lnRef idx="0">
            <a:schemeClr val="accent1"/>
          </a:lnRef>
          <a:fillRef idx="3">
            <a:schemeClr val="accent1"/>
          </a:fillRef>
          <a:effectRef idx="3">
            <a:schemeClr val="accent1"/>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200" b="1" i="1" u="none" strike="noStrike" cap="none" normalizeH="0" baseline="0" dirty="0" smtClean="0">
              <a:ln>
                <a:noFill/>
              </a:ln>
              <a:solidFill>
                <a:srgbClr val="000000"/>
              </a:solidFill>
              <a:effectLst/>
              <a:latin typeface="Verdana" pitchFamily="34" charset="0"/>
              <a:ea typeface="Verdana" pitchFamily="34" charset="0"/>
              <a:cs typeface="Verdana" pitchFamily="34" charset="0"/>
              <a:sym typeface="Gill Sans" charset="0"/>
            </a:endParaRPr>
          </a:p>
        </p:txBody>
      </p:sp>
      <p:cxnSp>
        <p:nvCxnSpPr>
          <p:cNvPr id="26" name="Elbow Connector 25"/>
          <p:cNvCxnSpPr>
            <a:stCxn id="27" idx="1"/>
            <a:endCxn id="25" idx="3"/>
          </p:cNvCxnSpPr>
          <p:nvPr/>
        </p:nvCxnSpPr>
        <p:spPr bwMode="auto">
          <a:xfrm rot="10800000">
            <a:off x="7242469" y="2749215"/>
            <a:ext cx="729668" cy="309145"/>
          </a:xfrm>
          <a:prstGeom prst="bentConnector3">
            <a:avLst>
              <a:gd name="adj1" fmla="val 50000"/>
            </a:avLst>
          </a:prstGeom>
          <a:ln w="38100">
            <a:headEnd type="none" w="med" len="med"/>
            <a:tailEnd type="none" w="med" len="med"/>
          </a:ln>
          <a:effectLst>
            <a:outerShdw blurRad="50800" dist="38100" dir="2700000" algn="tl" rotWithShape="0">
              <a:prstClr val="black">
                <a:alpha val="40000"/>
              </a:prstClr>
            </a:outerShdw>
          </a:effectLst>
          <a:extLst/>
        </p:spPr>
        <p:style>
          <a:lnRef idx="3">
            <a:schemeClr val="dk1"/>
          </a:lnRef>
          <a:fillRef idx="0">
            <a:schemeClr val="dk1"/>
          </a:fillRef>
          <a:effectRef idx="2">
            <a:schemeClr val="dk1"/>
          </a:effectRef>
          <a:fontRef idx="minor">
            <a:schemeClr val="tx1"/>
          </a:fontRef>
        </p:style>
      </p:cxnSp>
      <p:sp>
        <p:nvSpPr>
          <p:cNvPr id="27" name="Rounded Rectangle 26"/>
          <p:cNvSpPr/>
          <p:nvPr/>
        </p:nvSpPr>
        <p:spPr bwMode="auto">
          <a:xfrm>
            <a:off x="7972137" y="2753559"/>
            <a:ext cx="1143000" cy="609600"/>
          </a:xfrm>
          <a:prstGeom prst="roundRect">
            <a:avLst/>
          </a:prstGeom>
          <a:solidFill>
            <a:schemeClr val="accent1"/>
          </a:solidFill>
          <a:ln w="38100">
            <a:solidFill>
              <a:schemeClr val="tx1"/>
            </a:solidFill>
            <a:headEnd type="none" w="med" len="med"/>
            <a:tailEnd type="none" w="med" len="med"/>
          </a:ln>
          <a:effectLst>
            <a:outerShdw blurRad="50800" dist="38100" dir="2700000" algn="tl" rotWithShape="0">
              <a:prstClr val="black">
                <a:alpha val="40000"/>
              </a:prstClr>
            </a:outerShdw>
          </a:effectLst>
          <a:extLst/>
        </p:spPr>
        <p:style>
          <a:lnRef idx="0">
            <a:schemeClr val="accent1"/>
          </a:lnRef>
          <a:fillRef idx="3">
            <a:schemeClr val="accent1"/>
          </a:fillRef>
          <a:effectRef idx="3">
            <a:schemeClr val="accent1"/>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200" b="1" i="1" u="none" strike="noStrike" cap="none" normalizeH="0" baseline="0" dirty="0" smtClean="0">
                <a:ln>
                  <a:noFill/>
                </a:ln>
                <a:solidFill>
                  <a:srgbClr val="000000"/>
                </a:solidFill>
                <a:effectLst/>
                <a:latin typeface="Verdana" pitchFamily="34" charset="0"/>
                <a:ea typeface="Verdana" pitchFamily="34" charset="0"/>
                <a:cs typeface="Verdana" pitchFamily="34" charset="0"/>
                <a:sym typeface="Gill Sans" charset="0"/>
              </a:rPr>
              <a:t>Page</a:t>
            </a:r>
          </a:p>
          <a:p>
            <a:pPr marL="0" marR="0" indent="0" algn="ctr" defTabSz="914400" rtl="0" eaLnBrk="1" fontAlgn="base" latinLnBrk="0" hangingPunct="1">
              <a:lnSpc>
                <a:spcPct val="100000"/>
              </a:lnSpc>
              <a:spcBef>
                <a:spcPct val="0"/>
              </a:spcBef>
              <a:spcAft>
                <a:spcPct val="0"/>
              </a:spcAft>
              <a:buClrTx/>
              <a:buSzTx/>
              <a:buFontTx/>
              <a:buNone/>
              <a:tabLst/>
            </a:pPr>
            <a:r>
              <a:rPr kumimoji="0" lang="en-US" sz="1200" b="1" i="1" u="none" strike="noStrike" cap="none" normalizeH="0" dirty="0" smtClean="0">
                <a:ln>
                  <a:noFill/>
                </a:ln>
                <a:solidFill>
                  <a:srgbClr val="000000"/>
                </a:solidFill>
                <a:effectLst/>
                <a:latin typeface="Verdana" pitchFamily="34" charset="0"/>
                <a:ea typeface="Verdana" pitchFamily="34" charset="0"/>
                <a:cs typeface="Verdana" pitchFamily="34" charset="0"/>
                <a:sym typeface="Gill Sans" charset="0"/>
              </a:rPr>
              <a:t>Number</a:t>
            </a:r>
            <a:endParaRPr kumimoji="0" lang="en-US" sz="1200" b="1" i="1" u="none" strike="noStrike" cap="none" normalizeH="0" baseline="0" dirty="0" smtClean="0">
              <a:ln>
                <a:noFill/>
              </a:ln>
              <a:solidFill>
                <a:srgbClr val="000000"/>
              </a:solidFill>
              <a:effectLst/>
              <a:latin typeface="Verdana" pitchFamily="34" charset="0"/>
              <a:ea typeface="Verdana" pitchFamily="34" charset="0"/>
              <a:cs typeface="Verdana" pitchFamily="34" charset="0"/>
              <a:sym typeface="Gill Sans" charset="0"/>
            </a:endParaRPr>
          </a:p>
        </p:txBody>
      </p:sp>
    </p:spTree>
    <p:extLst>
      <p:ext uri="{BB962C8B-B14F-4D97-AF65-F5344CB8AC3E}">
        <p14:creationId xmlns:p14="http://schemas.microsoft.com/office/powerpoint/2010/main" val="216430006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xit" presetSubtype="0" fill="hold" grpId="1" nodeType="clickEffect">
                                  <p:stCondLst>
                                    <p:cond delay="0"/>
                                  </p:stCondLst>
                                  <p:childTnLst>
                                    <p:animEffect transition="out" filter="fade">
                                      <p:cBhvr>
                                        <p:cTn id="17" dur="500"/>
                                        <p:tgtEl>
                                          <p:spTgt spid="9"/>
                                        </p:tgtEl>
                                      </p:cBhvr>
                                    </p:animEffect>
                                    <p:set>
                                      <p:cBhvr>
                                        <p:cTn id="18" dur="1" fill="hold">
                                          <p:stCondLst>
                                            <p:cond delay="499"/>
                                          </p:stCondLst>
                                        </p:cTn>
                                        <p:tgtEl>
                                          <p:spTgt spid="9"/>
                                        </p:tgtEl>
                                        <p:attrNameLst>
                                          <p:attrName>style.visibility</p:attrName>
                                        </p:attrNameLst>
                                      </p:cBhvr>
                                      <p:to>
                                        <p:strVal val="hidden"/>
                                      </p:to>
                                    </p:set>
                                  </p:childTnLst>
                                </p:cTn>
                              </p:par>
                              <p:par>
                                <p:cTn id="19" presetID="10" presetClass="exit" presetSubtype="0" fill="hold" nodeType="withEffect">
                                  <p:stCondLst>
                                    <p:cond delay="0"/>
                                  </p:stCondLst>
                                  <p:childTnLst>
                                    <p:animEffect transition="out" filter="fade">
                                      <p:cBhvr>
                                        <p:cTn id="20" dur="500"/>
                                        <p:tgtEl>
                                          <p:spTgt spid="10"/>
                                        </p:tgtEl>
                                      </p:cBhvr>
                                    </p:animEffect>
                                    <p:set>
                                      <p:cBhvr>
                                        <p:cTn id="21" dur="1" fill="hold">
                                          <p:stCondLst>
                                            <p:cond delay="499"/>
                                          </p:stCondLst>
                                        </p:cTn>
                                        <p:tgtEl>
                                          <p:spTgt spid="10"/>
                                        </p:tgtEl>
                                        <p:attrNameLst>
                                          <p:attrName>style.visibility</p:attrName>
                                        </p:attrNameLst>
                                      </p:cBhvr>
                                      <p:to>
                                        <p:strVal val="hidden"/>
                                      </p:to>
                                    </p:set>
                                  </p:childTnLst>
                                </p:cTn>
                              </p:par>
                              <p:par>
                                <p:cTn id="22" presetID="10" presetClass="exit" presetSubtype="0" fill="hold" grpId="1" nodeType="withEffect">
                                  <p:stCondLst>
                                    <p:cond delay="0"/>
                                  </p:stCondLst>
                                  <p:childTnLst>
                                    <p:animEffect transition="out" filter="fade">
                                      <p:cBhvr>
                                        <p:cTn id="23" dur="500"/>
                                        <p:tgtEl>
                                          <p:spTgt spid="11"/>
                                        </p:tgtEl>
                                      </p:cBhvr>
                                    </p:animEffect>
                                    <p:set>
                                      <p:cBhvr>
                                        <p:cTn id="24" dur="1" fill="hold">
                                          <p:stCondLst>
                                            <p:cond delay="499"/>
                                          </p:stCondLst>
                                        </p:cTn>
                                        <p:tgtEl>
                                          <p:spTgt spid="11"/>
                                        </p:tgtEl>
                                        <p:attrNameLst>
                                          <p:attrName>style.visibility</p:attrName>
                                        </p:attrNameLst>
                                      </p:cBhvr>
                                      <p:to>
                                        <p:strVal val="hidden"/>
                                      </p:to>
                                    </p:set>
                                  </p:childTnLst>
                                </p:cTn>
                              </p:par>
                              <p:par>
                                <p:cTn id="25" presetID="10" presetClass="entr" presetSubtype="0"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par>
                                <p:cTn id="28" presetID="10" presetClass="entr" presetSubtype="0" fill="hold" nodeType="with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fade">
                                      <p:cBhvr>
                                        <p:cTn id="30" dur="500"/>
                                        <p:tgtEl>
                                          <p:spTgt spid="16"/>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fade">
                                      <p:cBhvr>
                                        <p:cTn id="33" dur="500"/>
                                        <p:tgtEl>
                                          <p:spTgt spid="17"/>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xit" presetSubtype="0" fill="hold" grpId="1" nodeType="clickEffect">
                                  <p:stCondLst>
                                    <p:cond delay="0"/>
                                  </p:stCondLst>
                                  <p:childTnLst>
                                    <p:animEffect transition="out" filter="fade">
                                      <p:cBhvr>
                                        <p:cTn id="37" dur="500"/>
                                        <p:tgtEl>
                                          <p:spTgt spid="15"/>
                                        </p:tgtEl>
                                      </p:cBhvr>
                                    </p:animEffect>
                                    <p:set>
                                      <p:cBhvr>
                                        <p:cTn id="38" dur="1" fill="hold">
                                          <p:stCondLst>
                                            <p:cond delay="499"/>
                                          </p:stCondLst>
                                        </p:cTn>
                                        <p:tgtEl>
                                          <p:spTgt spid="15"/>
                                        </p:tgtEl>
                                        <p:attrNameLst>
                                          <p:attrName>style.visibility</p:attrName>
                                        </p:attrNameLst>
                                      </p:cBhvr>
                                      <p:to>
                                        <p:strVal val="hidden"/>
                                      </p:to>
                                    </p:set>
                                  </p:childTnLst>
                                </p:cTn>
                              </p:par>
                              <p:par>
                                <p:cTn id="39" presetID="10" presetClass="exit" presetSubtype="0" fill="hold" nodeType="withEffect">
                                  <p:stCondLst>
                                    <p:cond delay="0"/>
                                  </p:stCondLst>
                                  <p:childTnLst>
                                    <p:animEffect transition="out" filter="fade">
                                      <p:cBhvr>
                                        <p:cTn id="40" dur="500"/>
                                        <p:tgtEl>
                                          <p:spTgt spid="16"/>
                                        </p:tgtEl>
                                      </p:cBhvr>
                                    </p:animEffect>
                                    <p:set>
                                      <p:cBhvr>
                                        <p:cTn id="41" dur="1" fill="hold">
                                          <p:stCondLst>
                                            <p:cond delay="499"/>
                                          </p:stCondLst>
                                        </p:cTn>
                                        <p:tgtEl>
                                          <p:spTgt spid="16"/>
                                        </p:tgtEl>
                                        <p:attrNameLst>
                                          <p:attrName>style.visibility</p:attrName>
                                        </p:attrNameLst>
                                      </p:cBhvr>
                                      <p:to>
                                        <p:strVal val="hidden"/>
                                      </p:to>
                                    </p:set>
                                  </p:childTnLst>
                                </p:cTn>
                              </p:par>
                              <p:par>
                                <p:cTn id="42" presetID="10" presetClass="exit" presetSubtype="0" fill="hold" grpId="1" nodeType="withEffect">
                                  <p:stCondLst>
                                    <p:cond delay="0"/>
                                  </p:stCondLst>
                                  <p:childTnLst>
                                    <p:animEffect transition="out" filter="fade">
                                      <p:cBhvr>
                                        <p:cTn id="43" dur="500"/>
                                        <p:tgtEl>
                                          <p:spTgt spid="17"/>
                                        </p:tgtEl>
                                      </p:cBhvr>
                                    </p:animEffect>
                                    <p:set>
                                      <p:cBhvr>
                                        <p:cTn id="44" dur="1" fill="hold">
                                          <p:stCondLst>
                                            <p:cond delay="499"/>
                                          </p:stCondLst>
                                        </p:cTn>
                                        <p:tgtEl>
                                          <p:spTgt spid="17"/>
                                        </p:tgtEl>
                                        <p:attrNameLst>
                                          <p:attrName>style.visibility</p:attrName>
                                        </p:attrNameLst>
                                      </p:cBhvr>
                                      <p:to>
                                        <p:strVal val="hidden"/>
                                      </p:to>
                                    </p:set>
                                  </p:childTnLst>
                                </p:cTn>
                              </p:par>
                              <p:par>
                                <p:cTn id="45" presetID="10" presetClass="entr" presetSubtype="0" fill="hold" grpId="0" nodeType="withEffect">
                                  <p:stCondLst>
                                    <p:cond delay="0"/>
                                  </p:stCondLst>
                                  <p:childTnLst>
                                    <p:set>
                                      <p:cBhvr>
                                        <p:cTn id="46" dur="1" fill="hold">
                                          <p:stCondLst>
                                            <p:cond delay="0"/>
                                          </p:stCondLst>
                                        </p:cTn>
                                        <p:tgtEl>
                                          <p:spTgt spid="4"/>
                                        </p:tgtEl>
                                        <p:attrNameLst>
                                          <p:attrName>style.visibility</p:attrName>
                                        </p:attrNameLst>
                                      </p:cBhvr>
                                      <p:to>
                                        <p:strVal val="visible"/>
                                      </p:to>
                                    </p:set>
                                    <p:animEffect transition="in" filter="fade">
                                      <p:cBhvr>
                                        <p:cTn id="47" dur="500"/>
                                        <p:tgtEl>
                                          <p:spTgt spid="4"/>
                                        </p:tgtEl>
                                      </p:cBhvr>
                                    </p:animEffect>
                                  </p:childTnLst>
                                </p:cTn>
                              </p:par>
                              <p:par>
                                <p:cTn id="48" presetID="10" presetClass="entr" presetSubtype="0" fill="hold" nodeType="withEffect">
                                  <p:stCondLst>
                                    <p:cond delay="0"/>
                                  </p:stCondLst>
                                  <p:childTnLst>
                                    <p:set>
                                      <p:cBhvr>
                                        <p:cTn id="49" dur="1" fill="hold">
                                          <p:stCondLst>
                                            <p:cond delay="0"/>
                                          </p:stCondLst>
                                        </p:cTn>
                                        <p:tgtEl>
                                          <p:spTgt spid="5"/>
                                        </p:tgtEl>
                                        <p:attrNameLst>
                                          <p:attrName>style.visibility</p:attrName>
                                        </p:attrNameLst>
                                      </p:cBhvr>
                                      <p:to>
                                        <p:strVal val="visible"/>
                                      </p:to>
                                    </p:set>
                                    <p:animEffect transition="in" filter="fade">
                                      <p:cBhvr>
                                        <p:cTn id="50" dur="500"/>
                                        <p:tgtEl>
                                          <p:spTgt spid="5"/>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6"/>
                                        </p:tgtEl>
                                        <p:attrNameLst>
                                          <p:attrName>style.visibility</p:attrName>
                                        </p:attrNameLst>
                                      </p:cBhvr>
                                      <p:to>
                                        <p:strVal val="visible"/>
                                      </p:to>
                                    </p:set>
                                    <p:animEffect transition="in" filter="fade">
                                      <p:cBhvr>
                                        <p:cTn id="53" dur="500"/>
                                        <p:tgtEl>
                                          <p:spTgt spid="6"/>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xit" presetSubtype="0" fill="hold" grpId="1" nodeType="clickEffect">
                                  <p:stCondLst>
                                    <p:cond delay="0"/>
                                  </p:stCondLst>
                                  <p:childTnLst>
                                    <p:animEffect transition="out" filter="fade">
                                      <p:cBhvr>
                                        <p:cTn id="57" dur="500"/>
                                        <p:tgtEl>
                                          <p:spTgt spid="4"/>
                                        </p:tgtEl>
                                      </p:cBhvr>
                                    </p:animEffect>
                                    <p:set>
                                      <p:cBhvr>
                                        <p:cTn id="58" dur="1" fill="hold">
                                          <p:stCondLst>
                                            <p:cond delay="499"/>
                                          </p:stCondLst>
                                        </p:cTn>
                                        <p:tgtEl>
                                          <p:spTgt spid="4"/>
                                        </p:tgtEl>
                                        <p:attrNameLst>
                                          <p:attrName>style.visibility</p:attrName>
                                        </p:attrNameLst>
                                      </p:cBhvr>
                                      <p:to>
                                        <p:strVal val="hidden"/>
                                      </p:to>
                                    </p:set>
                                  </p:childTnLst>
                                </p:cTn>
                              </p:par>
                              <p:par>
                                <p:cTn id="59" presetID="10" presetClass="exit" presetSubtype="0" fill="hold" nodeType="withEffect">
                                  <p:stCondLst>
                                    <p:cond delay="0"/>
                                  </p:stCondLst>
                                  <p:childTnLst>
                                    <p:animEffect transition="out" filter="fade">
                                      <p:cBhvr>
                                        <p:cTn id="60" dur="500"/>
                                        <p:tgtEl>
                                          <p:spTgt spid="5"/>
                                        </p:tgtEl>
                                      </p:cBhvr>
                                    </p:animEffect>
                                    <p:set>
                                      <p:cBhvr>
                                        <p:cTn id="61" dur="1" fill="hold">
                                          <p:stCondLst>
                                            <p:cond delay="499"/>
                                          </p:stCondLst>
                                        </p:cTn>
                                        <p:tgtEl>
                                          <p:spTgt spid="5"/>
                                        </p:tgtEl>
                                        <p:attrNameLst>
                                          <p:attrName>style.visibility</p:attrName>
                                        </p:attrNameLst>
                                      </p:cBhvr>
                                      <p:to>
                                        <p:strVal val="hidden"/>
                                      </p:to>
                                    </p:set>
                                  </p:childTnLst>
                                </p:cTn>
                              </p:par>
                              <p:par>
                                <p:cTn id="62" presetID="10" presetClass="exit" presetSubtype="0" fill="hold" grpId="1" nodeType="withEffect">
                                  <p:stCondLst>
                                    <p:cond delay="0"/>
                                  </p:stCondLst>
                                  <p:childTnLst>
                                    <p:animEffect transition="out" filter="fade">
                                      <p:cBhvr>
                                        <p:cTn id="63" dur="500"/>
                                        <p:tgtEl>
                                          <p:spTgt spid="6"/>
                                        </p:tgtEl>
                                      </p:cBhvr>
                                    </p:animEffect>
                                    <p:set>
                                      <p:cBhvr>
                                        <p:cTn id="64" dur="1" fill="hold">
                                          <p:stCondLst>
                                            <p:cond delay="499"/>
                                          </p:stCondLst>
                                        </p:cTn>
                                        <p:tgtEl>
                                          <p:spTgt spid="6"/>
                                        </p:tgtEl>
                                        <p:attrNameLst>
                                          <p:attrName>style.visibility</p:attrName>
                                        </p:attrNameLst>
                                      </p:cBhvr>
                                      <p:to>
                                        <p:strVal val="hidden"/>
                                      </p:to>
                                    </p:set>
                                  </p:childTnLst>
                                </p:cTn>
                              </p:par>
                              <p:par>
                                <p:cTn id="65" presetID="10" presetClass="entr" presetSubtype="0" fill="hold" grpId="0" nodeType="withEffect">
                                  <p:stCondLst>
                                    <p:cond delay="0"/>
                                  </p:stCondLst>
                                  <p:childTnLst>
                                    <p:set>
                                      <p:cBhvr>
                                        <p:cTn id="66" dur="1" fill="hold">
                                          <p:stCondLst>
                                            <p:cond delay="0"/>
                                          </p:stCondLst>
                                        </p:cTn>
                                        <p:tgtEl>
                                          <p:spTgt spid="25"/>
                                        </p:tgtEl>
                                        <p:attrNameLst>
                                          <p:attrName>style.visibility</p:attrName>
                                        </p:attrNameLst>
                                      </p:cBhvr>
                                      <p:to>
                                        <p:strVal val="visible"/>
                                      </p:to>
                                    </p:set>
                                    <p:animEffect transition="in" filter="fade">
                                      <p:cBhvr>
                                        <p:cTn id="67" dur="500"/>
                                        <p:tgtEl>
                                          <p:spTgt spid="25"/>
                                        </p:tgtEl>
                                      </p:cBhvr>
                                    </p:animEffect>
                                  </p:childTnLst>
                                </p:cTn>
                              </p:par>
                              <p:par>
                                <p:cTn id="68" presetID="10" presetClass="entr" presetSubtype="0" fill="hold" nodeType="withEffect">
                                  <p:stCondLst>
                                    <p:cond delay="0"/>
                                  </p:stCondLst>
                                  <p:childTnLst>
                                    <p:set>
                                      <p:cBhvr>
                                        <p:cTn id="69" dur="1" fill="hold">
                                          <p:stCondLst>
                                            <p:cond delay="0"/>
                                          </p:stCondLst>
                                        </p:cTn>
                                        <p:tgtEl>
                                          <p:spTgt spid="26"/>
                                        </p:tgtEl>
                                        <p:attrNameLst>
                                          <p:attrName>style.visibility</p:attrName>
                                        </p:attrNameLst>
                                      </p:cBhvr>
                                      <p:to>
                                        <p:strVal val="visible"/>
                                      </p:to>
                                    </p:set>
                                    <p:animEffect transition="in" filter="fade">
                                      <p:cBhvr>
                                        <p:cTn id="70" dur="500"/>
                                        <p:tgtEl>
                                          <p:spTgt spid="26"/>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27"/>
                                        </p:tgtEl>
                                        <p:attrNameLst>
                                          <p:attrName>style.visibility</p:attrName>
                                        </p:attrNameLst>
                                      </p:cBhvr>
                                      <p:to>
                                        <p:strVal val="visible"/>
                                      </p:to>
                                    </p:set>
                                    <p:animEffect transition="in" filter="fade">
                                      <p:cBhvr>
                                        <p:cTn id="73"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6" grpId="0" animBg="1"/>
      <p:bldP spid="6" grpId="1" animBg="1"/>
      <p:bldP spid="9" grpId="0" animBg="1"/>
      <p:bldP spid="9" grpId="1" animBg="1"/>
      <p:bldP spid="11" grpId="0" animBg="1"/>
      <p:bldP spid="11" grpId="1" animBg="1"/>
      <p:bldP spid="15" grpId="0" animBg="1"/>
      <p:bldP spid="15" grpId="1" animBg="1"/>
      <p:bldP spid="17" grpId="0" animBg="1"/>
      <p:bldP spid="17" grpId="1" animBg="1"/>
      <p:bldP spid="25" grpId="0" animBg="1"/>
      <p:bldP spid="2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6" name="Rectangle 4"/>
          <p:cNvSpPr>
            <a:spLocks/>
          </p:cNvSpPr>
          <p:nvPr/>
        </p:nvSpPr>
        <p:spPr bwMode="auto">
          <a:xfrm>
            <a:off x="404159" y="1271513"/>
            <a:ext cx="9377635" cy="5637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lstStyle/>
          <a:p>
            <a:pPr algn="l">
              <a:lnSpc>
                <a:spcPct val="120000"/>
              </a:lnSpc>
              <a:spcAft>
                <a:spcPts val="600"/>
              </a:spcAft>
            </a:pPr>
            <a:r>
              <a:rPr lang="en-US" sz="2000" b="1" i="1" dirty="0" smtClean="0">
                <a:solidFill>
                  <a:schemeClr val="tx1"/>
                </a:solidFill>
                <a:latin typeface="Verdana" pitchFamily="34" charset="0"/>
                <a:sym typeface="Verdana" pitchFamily="34" charset="0"/>
              </a:rPr>
              <a:t>Recipients of the Notice of the List of Unclaimed Rights:</a:t>
            </a:r>
          </a:p>
          <a:p>
            <a:pPr marL="461963" lvl="1" indent="-174625">
              <a:lnSpc>
                <a:spcPct val="120000"/>
              </a:lnSpc>
              <a:spcAft>
                <a:spcPts val="600"/>
              </a:spcAft>
              <a:buFont typeface="Arial" panose="020B0604020202020204" pitchFamily="34" charset="0"/>
              <a:buChar char="•"/>
            </a:pPr>
            <a:r>
              <a:rPr lang="en-US" sz="1800" dirty="0" smtClean="0">
                <a:solidFill>
                  <a:schemeClr val="tx1"/>
                </a:solidFill>
                <a:latin typeface="Verdana" pitchFamily="34" charset="0"/>
                <a:sym typeface="Verdana" pitchFamily="34" charset="0"/>
              </a:rPr>
              <a:t>Water right owners listed on the records of the State Engineer.</a:t>
            </a:r>
          </a:p>
          <a:p>
            <a:pPr marL="461963" lvl="1" indent="-174625">
              <a:lnSpc>
                <a:spcPct val="120000"/>
              </a:lnSpc>
              <a:spcAft>
                <a:spcPts val="600"/>
              </a:spcAft>
              <a:buFont typeface="Arial" panose="020B0604020202020204" pitchFamily="34" charset="0"/>
              <a:buChar char="•"/>
            </a:pPr>
            <a:r>
              <a:rPr lang="en-US" sz="1800" dirty="0" smtClean="0">
                <a:solidFill>
                  <a:schemeClr val="tx1"/>
                </a:solidFill>
                <a:latin typeface="Verdana" pitchFamily="34" charset="0"/>
                <a:sym typeface="Verdana" pitchFamily="34" charset="0"/>
              </a:rPr>
              <a:t>Property owners within the American Fork, Provo City South, Provo City North and Provo Canyon adjudication areas.</a:t>
            </a:r>
          </a:p>
          <a:p>
            <a:pPr marL="461963" lvl="1" indent="-174625">
              <a:lnSpc>
                <a:spcPct val="120000"/>
              </a:lnSpc>
              <a:spcAft>
                <a:spcPts val="600"/>
              </a:spcAft>
              <a:buFont typeface="Arial" panose="020B0604020202020204" pitchFamily="34" charset="0"/>
              <a:buChar char="•"/>
            </a:pPr>
            <a:r>
              <a:rPr lang="en-US" sz="1800" dirty="0" smtClean="0">
                <a:solidFill>
                  <a:schemeClr val="tx1"/>
                </a:solidFill>
                <a:latin typeface="Verdana" pitchFamily="34" charset="0"/>
                <a:sym typeface="Verdana" pitchFamily="34" charset="0"/>
              </a:rPr>
              <a:t>Registered agents for corporate entities within the adjudication boundary.</a:t>
            </a:r>
          </a:p>
          <a:p>
            <a:pPr marL="461963" lvl="1" indent="-174625">
              <a:lnSpc>
                <a:spcPct val="120000"/>
              </a:lnSpc>
              <a:spcAft>
                <a:spcPts val="600"/>
              </a:spcAft>
              <a:buFont typeface="Arial" panose="020B0604020202020204" pitchFamily="34" charset="0"/>
              <a:buChar char="•"/>
            </a:pPr>
            <a:r>
              <a:rPr lang="en-US" sz="1800" dirty="0" smtClean="0">
                <a:solidFill>
                  <a:schemeClr val="tx1"/>
                </a:solidFill>
                <a:latin typeface="Verdana" pitchFamily="34" charset="0"/>
                <a:sym typeface="Verdana" pitchFamily="34" charset="0"/>
              </a:rPr>
              <a:t>Counsel of record who have filed an appearance in the court.</a:t>
            </a:r>
            <a:endParaRPr lang="en-US" sz="1800" dirty="0">
              <a:solidFill>
                <a:schemeClr val="tx1"/>
              </a:solidFill>
              <a:latin typeface="Verdana" pitchFamily="34" charset="0"/>
              <a:sym typeface="Verdana" pitchFamily="34" charset="0"/>
            </a:endParaRPr>
          </a:p>
          <a:p>
            <a:pPr algn="l">
              <a:lnSpc>
                <a:spcPct val="120000"/>
              </a:lnSpc>
            </a:pPr>
            <a:endParaRPr lang="en-US" sz="2000" dirty="0" smtClean="0">
              <a:solidFill>
                <a:schemeClr val="tx1"/>
              </a:solidFill>
              <a:latin typeface="Verdana" pitchFamily="34" charset="0"/>
              <a:sym typeface="Verdana" pitchFamily="34" charset="0"/>
            </a:endParaRPr>
          </a:p>
          <a:p>
            <a:pPr algn="l">
              <a:lnSpc>
                <a:spcPct val="120000"/>
              </a:lnSpc>
              <a:spcAft>
                <a:spcPts val="600"/>
              </a:spcAft>
            </a:pPr>
            <a:r>
              <a:rPr lang="en-US" sz="2000" b="1" i="1" dirty="0" smtClean="0">
                <a:solidFill>
                  <a:schemeClr val="tx1"/>
                </a:solidFill>
                <a:latin typeface="Verdana" pitchFamily="34" charset="0"/>
                <a:sym typeface="Verdana" pitchFamily="34" charset="0"/>
              </a:rPr>
              <a:t>The List of Unclaimed Rights can be accessed via:</a:t>
            </a:r>
          </a:p>
          <a:p>
            <a:pPr marL="461963" lvl="1" indent="-174625">
              <a:lnSpc>
                <a:spcPct val="120000"/>
              </a:lnSpc>
              <a:spcAft>
                <a:spcPts val="600"/>
              </a:spcAft>
              <a:buFont typeface="Arial" panose="020B0604020202020204" pitchFamily="34" charset="0"/>
              <a:buChar char="•"/>
            </a:pPr>
            <a:r>
              <a:rPr lang="en-US" sz="1800" dirty="0" smtClean="0">
                <a:solidFill>
                  <a:schemeClr val="tx1"/>
                </a:solidFill>
                <a:latin typeface="Verdana" pitchFamily="34" charset="0"/>
                <a:sym typeface="Verdana" pitchFamily="34" charset="0"/>
              </a:rPr>
              <a:t>American Fork: </a:t>
            </a:r>
            <a:r>
              <a:rPr lang="en-US" sz="1800" dirty="0" smtClean="0">
                <a:solidFill>
                  <a:schemeClr val="tx1"/>
                </a:solidFill>
                <a:latin typeface="Verdana" pitchFamily="34" charset="0"/>
                <a:sym typeface="Verdana" pitchFamily="34" charset="0"/>
                <a:hlinkClick r:id="rId3"/>
              </a:rPr>
              <a:t>http://www.waterrights.utah.gov/pdbooks/AFSLUR</a:t>
            </a:r>
            <a:endParaRPr lang="en-US" sz="1800" dirty="0" smtClean="0">
              <a:solidFill>
                <a:schemeClr val="tx1"/>
              </a:solidFill>
              <a:latin typeface="Verdana" pitchFamily="34" charset="0"/>
              <a:sym typeface="Verdana" pitchFamily="34" charset="0"/>
            </a:endParaRPr>
          </a:p>
          <a:p>
            <a:pPr marL="461963" lvl="1" indent="-174625">
              <a:lnSpc>
                <a:spcPct val="120000"/>
              </a:lnSpc>
              <a:spcAft>
                <a:spcPts val="600"/>
              </a:spcAft>
              <a:buFont typeface="Arial" panose="020B0604020202020204" pitchFamily="34" charset="0"/>
              <a:buChar char="•"/>
            </a:pPr>
            <a:r>
              <a:rPr lang="en-US" sz="1800" dirty="0" smtClean="0">
                <a:solidFill>
                  <a:schemeClr val="tx1"/>
                </a:solidFill>
                <a:latin typeface="Verdana" pitchFamily="34" charset="0"/>
                <a:sym typeface="Verdana" pitchFamily="34" charset="0"/>
              </a:rPr>
              <a:t>Provo City South: </a:t>
            </a:r>
            <a:r>
              <a:rPr lang="en-US" sz="1800" dirty="0" smtClean="0">
                <a:solidFill>
                  <a:schemeClr val="tx1"/>
                </a:solidFill>
                <a:latin typeface="Verdana" pitchFamily="34" charset="0"/>
                <a:sym typeface="Verdana" pitchFamily="34" charset="0"/>
                <a:hlinkClick r:id="rId4"/>
              </a:rPr>
              <a:t>http://www.waterrights.utah.gov/pdbooks/PCSLUR</a:t>
            </a:r>
            <a:endParaRPr lang="en-US" sz="1800" dirty="0" smtClean="0">
              <a:solidFill>
                <a:schemeClr val="tx1"/>
              </a:solidFill>
              <a:latin typeface="Verdana" pitchFamily="34" charset="0"/>
              <a:sym typeface="Verdana" pitchFamily="34" charset="0"/>
            </a:endParaRPr>
          </a:p>
          <a:p>
            <a:pPr marL="461963" lvl="1" indent="-174625">
              <a:lnSpc>
                <a:spcPct val="120000"/>
              </a:lnSpc>
              <a:spcAft>
                <a:spcPts val="600"/>
              </a:spcAft>
              <a:buFont typeface="Arial" panose="020B0604020202020204" pitchFamily="34" charset="0"/>
              <a:buChar char="•"/>
            </a:pPr>
            <a:r>
              <a:rPr lang="en-US" sz="1800" dirty="0" smtClean="0">
                <a:solidFill>
                  <a:schemeClr val="tx1"/>
                </a:solidFill>
                <a:latin typeface="Verdana" pitchFamily="34" charset="0"/>
                <a:sym typeface="Verdana" pitchFamily="34" charset="0"/>
              </a:rPr>
              <a:t>Provo City North: </a:t>
            </a:r>
            <a:r>
              <a:rPr lang="en-US" sz="1800" dirty="0" smtClean="0">
                <a:solidFill>
                  <a:schemeClr val="tx1"/>
                </a:solidFill>
                <a:latin typeface="Verdana" pitchFamily="34" charset="0"/>
                <a:sym typeface="Verdana" pitchFamily="34" charset="0"/>
                <a:hlinkClick r:id="rId5"/>
              </a:rPr>
              <a:t>http</a:t>
            </a:r>
            <a:r>
              <a:rPr lang="en-US" sz="1800" dirty="0">
                <a:solidFill>
                  <a:schemeClr val="tx1"/>
                </a:solidFill>
                <a:latin typeface="Verdana" pitchFamily="34" charset="0"/>
                <a:sym typeface="Verdana" pitchFamily="34" charset="0"/>
                <a:hlinkClick r:id="rId5"/>
              </a:rPr>
              <a:t>://</a:t>
            </a:r>
            <a:r>
              <a:rPr lang="en-US" sz="1800" dirty="0" smtClean="0">
                <a:solidFill>
                  <a:schemeClr val="tx1"/>
                </a:solidFill>
                <a:latin typeface="Verdana" pitchFamily="34" charset="0"/>
                <a:sym typeface="Verdana" pitchFamily="34" charset="0"/>
                <a:hlinkClick r:id="rId5"/>
              </a:rPr>
              <a:t>www.waterrights.utah.gov/pdbooks/PCNLUR</a:t>
            </a:r>
            <a:endParaRPr lang="en-US" sz="1800" dirty="0" smtClean="0">
              <a:solidFill>
                <a:schemeClr val="tx1"/>
              </a:solidFill>
              <a:latin typeface="Verdana" pitchFamily="34" charset="0"/>
              <a:sym typeface="Verdana" pitchFamily="34" charset="0"/>
            </a:endParaRPr>
          </a:p>
          <a:p>
            <a:pPr marL="461963" lvl="1" indent="-174625">
              <a:lnSpc>
                <a:spcPct val="120000"/>
              </a:lnSpc>
              <a:spcAft>
                <a:spcPts val="600"/>
              </a:spcAft>
              <a:buFont typeface="Arial" panose="020B0604020202020204" pitchFamily="34" charset="0"/>
              <a:buChar char="•"/>
            </a:pPr>
            <a:r>
              <a:rPr lang="en-US" sz="1800" dirty="0" smtClean="0">
                <a:solidFill>
                  <a:schemeClr val="tx1"/>
                </a:solidFill>
                <a:latin typeface="Verdana" pitchFamily="34" charset="0"/>
                <a:sym typeface="Verdana" pitchFamily="34" charset="0"/>
              </a:rPr>
              <a:t>Provo Canyon: </a:t>
            </a:r>
            <a:r>
              <a:rPr lang="en-US" sz="1800" dirty="0">
                <a:solidFill>
                  <a:schemeClr val="tx1"/>
                </a:solidFill>
                <a:latin typeface="Verdana" pitchFamily="34" charset="0"/>
                <a:sym typeface="Verdana" pitchFamily="34" charset="0"/>
                <a:hlinkClick r:id="rId4"/>
              </a:rPr>
              <a:t>http://</a:t>
            </a:r>
            <a:r>
              <a:rPr lang="en-US" sz="1800" dirty="0" smtClean="0">
                <a:solidFill>
                  <a:schemeClr val="tx1"/>
                </a:solidFill>
                <a:latin typeface="Verdana" pitchFamily="34" charset="0"/>
                <a:sym typeface="Verdana" pitchFamily="34" charset="0"/>
                <a:hlinkClick r:id="rId4"/>
              </a:rPr>
              <a:t>www.waterrights.utah.gov/pdbooks/ProvoCanyonLUR</a:t>
            </a:r>
            <a:endParaRPr lang="en-US" sz="1800" dirty="0">
              <a:solidFill>
                <a:schemeClr val="tx1"/>
              </a:solidFill>
              <a:latin typeface="Verdana" pitchFamily="34" charset="0"/>
              <a:sym typeface="Verdana" pitchFamily="34" charset="0"/>
            </a:endParaRPr>
          </a:p>
          <a:p>
            <a:pPr marL="461963" lvl="1" indent="-174625">
              <a:lnSpc>
                <a:spcPct val="120000"/>
              </a:lnSpc>
              <a:spcAft>
                <a:spcPts val="600"/>
              </a:spcAft>
              <a:buFont typeface="Arial" panose="020B0604020202020204" pitchFamily="34" charset="0"/>
              <a:buChar char="•"/>
            </a:pPr>
            <a:r>
              <a:rPr lang="en-US" sz="1800" dirty="0" smtClean="0">
                <a:solidFill>
                  <a:schemeClr val="tx1"/>
                </a:solidFill>
                <a:latin typeface="Verdana" pitchFamily="34" charset="0"/>
                <a:sym typeface="Verdana" pitchFamily="34" charset="0"/>
              </a:rPr>
              <a:t>Hardcopies can be printed at our office for a nominal fee.</a:t>
            </a:r>
          </a:p>
          <a:p>
            <a:pPr marL="461963" lvl="1" indent="-174625">
              <a:lnSpc>
                <a:spcPct val="120000"/>
              </a:lnSpc>
              <a:spcAft>
                <a:spcPts val="600"/>
              </a:spcAft>
              <a:buFont typeface="Arial" panose="020B0604020202020204" pitchFamily="34" charset="0"/>
              <a:buChar char="•"/>
            </a:pPr>
            <a:r>
              <a:rPr lang="en-US" sz="1800" dirty="0" smtClean="0">
                <a:solidFill>
                  <a:schemeClr val="tx1"/>
                </a:solidFill>
                <a:latin typeface="Verdana" pitchFamily="34" charset="0"/>
                <a:sym typeface="Verdana" pitchFamily="34" charset="0"/>
              </a:rPr>
              <a:t>Filed at the District Court.</a:t>
            </a:r>
          </a:p>
          <a:p>
            <a:pPr>
              <a:lnSpc>
                <a:spcPct val="120000"/>
              </a:lnSpc>
              <a:tabLst>
                <a:tab pos="1371600" algn="l"/>
              </a:tabLst>
            </a:pPr>
            <a:endParaRPr lang="en-US" sz="2000" dirty="0" smtClean="0">
              <a:solidFill>
                <a:schemeClr val="tx1"/>
              </a:solidFill>
              <a:latin typeface="Verdana" panose="020B0604030504040204" pitchFamily="34" charset="0"/>
              <a:ea typeface="Verdana" panose="020B0604030504040204" pitchFamily="34" charset="0"/>
              <a:cs typeface="Verdana" panose="020B0604030504040204" pitchFamily="34" charset="0"/>
              <a:sym typeface="Verdana" pitchFamily="34" charset="0"/>
            </a:endParaRPr>
          </a:p>
          <a:p>
            <a:pPr algn="ctr">
              <a:lnSpc>
                <a:spcPct val="120000"/>
              </a:lnSpc>
            </a:pPr>
            <a:endParaRPr lang="en-US" sz="2000" dirty="0">
              <a:solidFill>
                <a:schemeClr val="tx1"/>
              </a:solidFill>
              <a:latin typeface="Verdana" pitchFamily="34" charset="0"/>
              <a:sym typeface="Verdana" pitchFamily="34" charset="0"/>
            </a:endParaRPr>
          </a:p>
        </p:txBody>
      </p:sp>
      <p:sp>
        <p:nvSpPr>
          <p:cNvPr id="54277" name="Rectangle 5"/>
          <p:cNvSpPr>
            <a:spLocks/>
          </p:cNvSpPr>
          <p:nvPr/>
        </p:nvSpPr>
        <p:spPr bwMode="auto">
          <a:xfrm>
            <a:off x="276606" y="466344"/>
            <a:ext cx="9505188"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ctr"/>
          <a:lstStyle/>
          <a:p>
            <a:pPr algn="ctr"/>
            <a:r>
              <a:rPr lang="en-US" b="1" i="1" dirty="0" smtClean="0">
                <a:solidFill>
                  <a:schemeClr val="tx1"/>
                </a:solidFill>
                <a:latin typeface="Verdana" pitchFamily="34" charset="0"/>
                <a:sym typeface="Verdana" pitchFamily="34" charset="0"/>
              </a:rPr>
              <a:t>Accessing the List of Unclaimed Rights</a:t>
            </a:r>
            <a:endParaRPr lang="en-US" b="1" i="1" dirty="0">
              <a:solidFill>
                <a:schemeClr val="tx1"/>
              </a:solidFill>
              <a:latin typeface="Verdana" pitchFamily="34" charset="0"/>
              <a:sym typeface="Verdana" pitchFamily="34" charset="0"/>
            </a:endParaRPr>
          </a:p>
        </p:txBody>
      </p:sp>
    </p:spTree>
    <p:extLst>
      <p:ext uri="{BB962C8B-B14F-4D97-AF65-F5344CB8AC3E}">
        <p14:creationId xmlns:p14="http://schemas.microsoft.com/office/powerpoint/2010/main" val="1811496462"/>
      </p:ext>
    </p:extLst>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3"/>
          <p:cNvSpPr>
            <a:spLocks/>
          </p:cNvSpPr>
          <p:nvPr/>
        </p:nvSpPr>
        <p:spPr bwMode="auto">
          <a:xfrm>
            <a:off x="1015269" y="544067"/>
            <a:ext cx="8361995" cy="8650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ctr"/>
          <a:lstStyle/>
          <a:p>
            <a:pPr algn="ctr"/>
            <a:r>
              <a:rPr lang="en-US" sz="2800" b="1" i="1" dirty="0" smtClean="0">
                <a:solidFill>
                  <a:schemeClr val="tx1"/>
                </a:solidFill>
                <a:latin typeface="Verdana" pitchFamily="34" charset="0"/>
                <a:sym typeface="Verdana" pitchFamily="34" charset="0"/>
              </a:rPr>
              <a:t>Anticipated Timeline</a:t>
            </a:r>
          </a:p>
          <a:p>
            <a:pPr algn="ctr"/>
            <a:endParaRPr lang="en-US" sz="2000" b="1" i="1" dirty="0">
              <a:solidFill>
                <a:schemeClr val="tx1"/>
              </a:solidFill>
              <a:latin typeface="Verdana" pitchFamily="34" charset="0"/>
              <a:sym typeface="Verdana" pitchFamily="34" charset="0"/>
            </a:endParaRPr>
          </a:p>
        </p:txBody>
      </p:sp>
      <p:sp>
        <p:nvSpPr>
          <p:cNvPr id="30723" name="Rectangle 4"/>
          <p:cNvSpPr>
            <a:spLocks/>
          </p:cNvSpPr>
          <p:nvPr/>
        </p:nvSpPr>
        <p:spPr bwMode="auto">
          <a:xfrm>
            <a:off x="854439" y="1274702"/>
            <a:ext cx="8844058" cy="59536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t" anchorCtr="0"/>
          <a:lstStyle/>
          <a:p>
            <a:pPr marL="342900" indent="-342900">
              <a:lnSpc>
                <a:spcPct val="120000"/>
              </a:lnSpc>
              <a:buFont typeface="Arial" panose="020B0604020202020204" pitchFamily="34" charset="0"/>
              <a:buChar char="•"/>
            </a:pPr>
            <a:endParaRPr lang="en-US" sz="1800" b="1" u="sng" dirty="0" smtClean="0">
              <a:solidFill>
                <a:schemeClr val="tx1"/>
              </a:solidFill>
              <a:latin typeface="Verdana" pitchFamily="34" charset="0"/>
              <a:sym typeface="Verdana" pitchFamily="34" charset="0"/>
            </a:endParaRPr>
          </a:p>
          <a:p>
            <a:pPr>
              <a:lnSpc>
                <a:spcPct val="120000"/>
              </a:lnSpc>
              <a:spcAft>
                <a:spcPts val="0"/>
              </a:spcAft>
            </a:pPr>
            <a:r>
              <a:rPr lang="en-US" sz="1600" b="1" i="1" dirty="0" smtClean="0">
                <a:solidFill>
                  <a:schemeClr val="tx1"/>
                </a:solidFill>
                <a:latin typeface="Verdana" pitchFamily="34" charset="0"/>
                <a:sym typeface="Verdana" pitchFamily="34" charset="0"/>
              </a:rPr>
              <a:t>List of Unclaimed Rights Publishing</a:t>
            </a:r>
          </a:p>
          <a:p>
            <a:pPr marL="457200" lvl="2" indent="-342900">
              <a:lnSpc>
                <a:spcPct val="120000"/>
              </a:lnSpc>
              <a:spcAft>
                <a:spcPts val="0"/>
              </a:spcAft>
              <a:buFont typeface="Arial" panose="020B0604020202020204" pitchFamily="34" charset="0"/>
              <a:buChar char="•"/>
            </a:pPr>
            <a:r>
              <a:rPr lang="en-US" sz="1600" dirty="0" smtClean="0">
                <a:solidFill>
                  <a:schemeClr val="tx1"/>
                </a:solidFill>
                <a:latin typeface="Verdana" pitchFamily="34" charset="0"/>
              </a:rPr>
              <a:t>Provo Canyon (55-9) </a:t>
            </a:r>
            <a:r>
              <a:rPr lang="en-US" sz="1600" dirty="0">
                <a:solidFill>
                  <a:schemeClr val="tx1"/>
                </a:solidFill>
                <a:latin typeface="Verdana" pitchFamily="34" charset="0"/>
              </a:rPr>
              <a:t>July 29, </a:t>
            </a:r>
            <a:r>
              <a:rPr lang="en-US" sz="1600" dirty="0" smtClean="0">
                <a:solidFill>
                  <a:schemeClr val="tx1"/>
                </a:solidFill>
                <a:latin typeface="Verdana" pitchFamily="34" charset="0"/>
              </a:rPr>
              <a:t>2020</a:t>
            </a:r>
          </a:p>
          <a:p>
            <a:pPr marL="457200" lvl="2" indent="-342900">
              <a:lnSpc>
                <a:spcPct val="120000"/>
              </a:lnSpc>
              <a:spcAft>
                <a:spcPts val="0"/>
              </a:spcAft>
              <a:buFont typeface="Arial" panose="020B0604020202020204" pitchFamily="34" charset="0"/>
              <a:buChar char="•"/>
            </a:pPr>
            <a:r>
              <a:rPr lang="en-US" sz="1600" dirty="0" smtClean="0">
                <a:solidFill>
                  <a:schemeClr val="tx1"/>
                </a:solidFill>
                <a:latin typeface="Verdana" pitchFamily="34" charset="0"/>
              </a:rPr>
              <a:t>Provo </a:t>
            </a:r>
            <a:r>
              <a:rPr lang="en-US" sz="1600" dirty="0">
                <a:solidFill>
                  <a:schemeClr val="tx1"/>
                </a:solidFill>
                <a:latin typeface="Verdana" pitchFamily="34" charset="0"/>
              </a:rPr>
              <a:t>City North </a:t>
            </a:r>
            <a:r>
              <a:rPr lang="en-US" sz="1600" dirty="0" smtClean="0">
                <a:solidFill>
                  <a:schemeClr val="tx1"/>
                </a:solidFill>
                <a:latin typeface="Verdana" pitchFamily="34" charset="0"/>
              </a:rPr>
              <a:t>(55-7) August </a:t>
            </a:r>
            <a:r>
              <a:rPr lang="en-US" sz="1600" dirty="0">
                <a:solidFill>
                  <a:schemeClr val="tx1"/>
                </a:solidFill>
                <a:latin typeface="Verdana" pitchFamily="34" charset="0"/>
              </a:rPr>
              <a:t>6, </a:t>
            </a:r>
            <a:r>
              <a:rPr lang="en-US" sz="1600" dirty="0" smtClean="0">
                <a:solidFill>
                  <a:schemeClr val="tx1"/>
                </a:solidFill>
                <a:latin typeface="Verdana" pitchFamily="34" charset="0"/>
              </a:rPr>
              <a:t>2020</a:t>
            </a:r>
          </a:p>
          <a:p>
            <a:pPr marL="457200" lvl="2" indent="-342900">
              <a:lnSpc>
                <a:spcPct val="120000"/>
              </a:lnSpc>
              <a:spcAft>
                <a:spcPts val="0"/>
              </a:spcAft>
              <a:buFont typeface="Arial" panose="020B0604020202020204" pitchFamily="34" charset="0"/>
              <a:buChar char="•"/>
            </a:pPr>
            <a:r>
              <a:rPr lang="en-US" sz="1600" dirty="0" smtClean="0">
                <a:solidFill>
                  <a:schemeClr val="tx1"/>
                </a:solidFill>
                <a:latin typeface="Verdana" pitchFamily="34" charset="0"/>
              </a:rPr>
              <a:t>American </a:t>
            </a:r>
            <a:r>
              <a:rPr lang="en-US" sz="1600" dirty="0">
                <a:solidFill>
                  <a:schemeClr val="tx1"/>
                </a:solidFill>
                <a:latin typeface="Verdana" pitchFamily="34" charset="0"/>
              </a:rPr>
              <a:t>Fork South </a:t>
            </a:r>
            <a:r>
              <a:rPr lang="en-US" sz="1600" dirty="0" smtClean="0">
                <a:solidFill>
                  <a:schemeClr val="tx1"/>
                </a:solidFill>
                <a:latin typeface="Verdana" pitchFamily="34" charset="0"/>
              </a:rPr>
              <a:t>(55-5) August </a:t>
            </a:r>
            <a:r>
              <a:rPr lang="en-US" sz="1600" dirty="0">
                <a:solidFill>
                  <a:schemeClr val="tx1"/>
                </a:solidFill>
                <a:latin typeface="Verdana" pitchFamily="34" charset="0"/>
              </a:rPr>
              <a:t>13, </a:t>
            </a:r>
            <a:r>
              <a:rPr lang="en-US" sz="1600" dirty="0" smtClean="0">
                <a:solidFill>
                  <a:schemeClr val="tx1"/>
                </a:solidFill>
                <a:latin typeface="Verdana" pitchFamily="34" charset="0"/>
              </a:rPr>
              <a:t>2020</a:t>
            </a:r>
          </a:p>
          <a:p>
            <a:pPr marL="457200" lvl="2" indent="-342900">
              <a:lnSpc>
                <a:spcPct val="120000"/>
              </a:lnSpc>
              <a:spcAft>
                <a:spcPts val="0"/>
              </a:spcAft>
              <a:buFont typeface="Arial" panose="020B0604020202020204" pitchFamily="34" charset="0"/>
              <a:buChar char="•"/>
            </a:pPr>
            <a:r>
              <a:rPr lang="en-US" sz="1600" dirty="0" smtClean="0">
                <a:solidFill>
                  <a:schemeClr val="tx1"/>
                </a:solidFill>
                <a:latin typeface="Verdana" pitchFamily="34" charset="0"/>
              </a:rPr>
              <a:t>Provo </a:t>
            </a:r>
            <a:r>
              <a:rPr lang="en-US" sz="1600" dirty="0">
                <a:solidFill>
                  <a:schemeClr val="tx1"/>
                </a:solidFill>
                <a:latin typeface="Verdana" pitchFamily="34" charset="0"/>
              </a:rPr>
              <a:t>City </a:t>
            </a:r>
            <a:r>
              <a:rPr lang="en-US" sz="1600" dirty="0" smtClean="0">
                <a:solidFill>
                  <a:schemeClr val="tx1"/>
                </a:solidFill>
                <a:latin typeface="Verdana" pitchFamily="34" charset="0"/>
              </a:rPr>
              <a:t>South (55-6) </a:t>
            </a:r>
            <a:r>
              <a:rPr lang="en-US" sz="1600" dirty="0">
                <a:solidFill>
                  <a:schemeClr val="tx1"/>
                </a:solidFill>
                <a:latin typeface="Verdana" pitchFamily="34" charset="0"/>
              </a:rPr>
              <a:t>August 20, </a:t>
            </a:r>
            <a:r>
              <a:rPr lang="en-US" sz="1600" dirty="0" smtClean="0">
                <a:solidFill>
                  <a:schemeClr val="tx1"/>
                </a:solidFill>
                <a:latin typeface="Verdana" pitchFamily="34" charset="0"/>
              </a:rPr>
              <a:t>2020</a:t>
            </a:r>
          </a:p>
          <a:p>
            <a:pPr marL="457200" lvl="2" indent="-342900">
              <a:lnSpc>
                <a:spcPct val="120000"/>
              </a:lnSpc>
              <a:spcAft>
                <a:spcPts val="0"/>
              </a:spcAft>
              <a:buFont typeface="Arial" panose="020B0604020202020204" pitchFamily="34" charset="0"/>
              <a:buChar char="•"/>
            </a:pPr>
            <a:endParaRPr lang="en-US" sz="1600" dirty="0">
              <a:solidFill>
                <a:schemeClr val="tx1"/>
              </a:solidFill>
              <a:latin typeface="Verdana" pitchFamily="34" charset="0"/>
            </a:endParaRPr>
          </a:p>
          <a:p>
            <a:r>
              <a:rPr lang="en-US" sz="1600" b="1" i="1" dirty="0">
                <a:solidFill>
                  <a:schemeClr val="tx1"/>
                </a:solidFill>
                <a:latin typeface="Verdana" pitchFamily="34" charset="0"/>
              </a:rPr>
              <a:t>90-day Objection Period</a:t>
            </a:r>
          </a:p>
          <a:p>
            <a:pPr marL="457200" lvl="2" indent="-342900">
              <a:lnSpc>
                <a:spcPct val="120000"/>
              </a:lnSpc>
              <a:spcAft>
                <a:spcPts val="0"/>
              </a:spcAft>
              <a:buFont typeface="Arial" panose="020B0604020202020204" pitchFamily="34" charset="0"/>
              <a:buChar char="•"/>
            </a:pPr>
            <a:r>
              <a:rPr lang="en-US" sz="1600" dirty="0">
                <a:solidFill>
                  <a:schemeClr val="tx1"/>
                </a:solidFill>
                <a:latin typeface="Verdana" pitchFamily="34" charset="0"/>
              </a:rPr>
              <a:t>Provo Canyon </a:t>
            </a:r>
            <a:r>
              <a:rPr lang="en-US" sz="1600" dirty="0" smtClean="0">
                <a:solidFill>
                  <a:schemeClr val="tx1"/>
                </a:solidFill>
                <a:latin typeface="Verdana" pitchFamily="34" charset="0"/>
              </a:rPr>
              <a:t>(55-9) October </a:t>
            </a:r>
            <a:r>
              <a:rPr lang="en-US" sz="1600" dirty="0">
                <a:solidFill>
                  <a:schemeClr val="tx1"/>
                </a:solidFill>
                <a:latin typeface="Verdana" pitchFamily="34" charset="0"/>
              </a:rPr>
              <a:t>27, 2020</a:t>
            </a:r>
          </a:p>
          <a:p>
            <a:pPr marL="457200" lvl="2" indent="-342900">
              <a:lnSpc>
                <a:spcPct val="120000"/>
              </a:lnSpc>
              <a:spcAft>
                <a:spcPts val="0"/>
              </a:spcAft>
              <a:buFont typeface="Arial" panose="020B0604020202020204" pitchFamily="34" charset="0"/>
              <a:buChar char="•"/>
            </a:pPr>
            <a:r>
              <a:rPr lang="en-US" sz="1600" dirty="0">
                <a:solidFill>
                  <a:schemeClr val="tx1"/>
                </a:solidFill>
                <a:latin typeface="Verdana" pitchFamily="34" charset="0"/>
              </a:rPr>
              <a:t>Provo City North </a:t>
            </a:r>
            <a:r>
              <a:rPr lang="en-US" sz="1600" dirty="0" smtClean="0">
                <a:solidFill>
                  <a:schemeClr val="tx1"/>
                </a:solidFill>
                <a:latin typeface="Verdana" pitchFamily="34" charset="0"/>
              </a:rPr>
              <a:t>(55-7) November </a:t>
            </a:r>
            <a:r>
              <a:rPr lang="en-US" sz="1600" dirty="0">
                <a:solidFill>
                  <a:schemeClr val="tx1"/>
                </a:solidFill>
                <a:latin typeface="Verdana" pitchFamily="34" charset="0"/>
              </a:rPr>
              <a:t>4, 2020</a:t>
            </a:r>
          </a:p>
          <a:p>
            <a:pPr marL="457200" lvl="2" indent="-342900">
              <a:lnSpc>
                <a:spcPct val="120000"/>
              </a:lnSpc>
              <a:spcAft>
                <a:spcPts val="0"/>
              </a:spcAft>
              <a:buFont typeface="Arial" panose="020B0604020202020204" pitchFamily="34" charset="0"/>
              <a:buChar char="•"/>
            </a:pPr>
            <a:r>
              <a:rPr lang="en-US" sz="1600" dirty="0">
                <a:solidFill>
                  <a:schemeClr val="tx1"/>
                </a:solidFill>
                <a:latin typeface="Verdana" pitchFamily="34" charset="0"/>
              </a:rPr>
              <a:t>American Fork South </a:t>
            </a:r>
            <a:r>
              <a:rPr lang="en-US" sz="1600" dirty="0" smtClean="0">
                <a:solidFill>
                  <a:schemeClr val="tx1"/>
                </a:solidFill>
                <a:latin typeface="Verdana" pitchFamily="34" charset="0"/>
              </a:rPr>
              <a:t>(55-5) November </a:t>
            </a:r>
            <a:r>
              <a:rPr lang="en-US" sz="1600" dirty="0">
                <a:solidFill>
                  <a:schemeClr val="tx1"/>
                </a:solidFill>
                <a:latin typeface="Verdana" pitchFamily="34" charset="0"/>
              </a:rPr>
              <a:t>11, 2020</a:t>
            </a:r>
          </a:p>
          <a:p>
            <a:pPr marL="457200" lvl="2" indent="-342900">
              <a:lnSpc>
                <a:spcPct val="120000"/>
              </a:lnSpc>
              <a:spcAft>
                <a:spcPts val="0"/>
              </a:spcAft>
              <a:buFont typeface="Arial" panose="020B0604020202020204" pitchFamily="34" charset="0"/>
              <a:buChar char="•"/>
            </a:pPr>
            <a:r>
              <a:rPr lang="en-US" sz="1600" dirty="0">
                <a:solidFill>
                  <a:schemeClr val="tx1"/>
                </a:solidFill>
                <a:latin typeface="Verdana" pitchFamily="34" charset="0"/>
              </a:rPr>
              <a:t>Provo City South </a:t>
            </a:r>
            <a:r>
              <a:rPr lang="en-US" sz="1600" dirty="0" smtClean="0">
                <a:solidFill>
                  <a:schemeClr val="tx1"/>
                </a:solidFill>
                <a:latin typeface="Verdana" pitchFamily="34" charset="0"/>
              </a:rPr>
              <a:t>(55-6) November </a:t>
            </a:r>
            <a:r>
              <a:rPr lang="en-US" sz="1600" dirty="0">
                <a:solidFill>
                  <a:schemeClr val="tx1"/>
                </a:solidFill>
                <a:latin typeface="Verdana" pitchFamily="34" charset="0"/>
              </a:rPr>
              <a:t>18, </a:t>
            </a:r>
            <a:r>
              <a:rPr lang="en-US" sz="1600" dirty="0" smtClean="0">
                <a:solidFill>
                  <a:schemeClr val="tx1"/>
                </a:solidFill>
                <a:latin typeface="Verdana" pitchFamily="34" charset="0"/>
              </a:rPr>
              <a:t>2020</a:t>
            </a:r>
          </a:p>
          <a:p>
            <a:pPr marL="114300" lvl="2">
              <a:lnSpc>
                <a:spcPct val="120000"/>
              </a:lnSpc>
              <a:spcAft>
                <a:spcPts val="0"/>
              </a:spcAft>
            </a:pPr>
            <a:endParaRPr lang="en-US" sz="1600" dirty="0" smtClean="0">
              <a:solidFill>
                <a:schemeClr val="tx1"/>
              </a:solidFill>
              <a:latin typeface="Verdana" pitchFamily="34" charset="0"/>
            </a:endParaRPr>
          </a:p>
          <a:p>
            <a:pPr marL="114300" lvl="2">
              <a:lnSpc>
                <a:spcPct val="120000"/>
              </a:lnSpc>
              <a:spcAft>
                <a:spcPts val="0"/>
              </a:spcAft>
            </a:pPr>
            <a:r>
              <a:rPr lang="en-US" sz="1600" b="1" i="1" dirty="0" smtClean="0">
                <a:solidFill>
                  <a:schemeClr val="tx1"/>
                </a:solidFill>
                <a:latin typeface="Verdana" pitchFamily="34" charset="0"/>
              </a:rPr>
              <a:t>WHAT’S NEXT…?</a:t>
            </a:r>
            <a:endParaRPr lang="en-US" sz="1600" b="1" i="1" dirty="0">
              <a:solidFill>
                <a:schemeClr val="tx1"/>
              </a:solidFill>
              <a:latin typeface="Verdana" pitchFamily="34" charset="0"/>
            </a:endParaRPr>
          </a:p>
          <a:p>
            <a:pPr marL="114300" lvl="2">
              <a:lnSpc>
                <a:spcPct val="120000"/>
              </a:lnSpc>
              <a:spcAft>
                <a:spcPts val="0"/>
              </a:spcAft>
            </a:pPr>
            <a:r>
              <a:rPr lang="en-US" sz="1600" b="1" i="1" dirty="0">
                <a:solidFill>
                  <a:schemeClr val="tx1"/>
                </a:solidFill>
                <a:latin typeface="Verdana" pitchFamily="34" charset="0"/>
              </a:rPr>
              <a:t>Proposed </a:t>
            </a:r>
            <a:r>
              <a:rPr lang="en-US" sz="1600" b="1" i="1" dirty="0" smtClean="0">
                <a:solidFill>
                  <a:schemeClr val="tx1"/>
                </a:solidFill>
                <a:latin typeface="Verdana" pitchFamily="34" charset="0"/>
              </a:rPr>
              <a:t>Determination</a:t>
            </a:r>
            <a:endParaRPr lang="en-US" sz="1600" b="1" i="1" dirty="0">
              <a:solidFill>
                <a:schemeClr val="tx1"/>
              </a:solidFill>
              <a:latin typeface="Verdana" pitchFamily="34" charset="0"/>
            </a:endParaRPr>
          </a:p>
          <a:p>
            <a:pPr marL="457200" lvl="2" indent="-342900">
              <a:lnSpc>
                <a:spcPct val="120000"/>
              </a:lnSpc>
              <a:spcAft>
                <a:spcPts val="0"/>
              </a:spcAft>
              <a:buFont typeface="Arial" panose="020B0604020202020204" pitchFamily="34" charset="0"/>
              <a:buChar char="•"/>
            </a:pPr>
            <a:r>
              <a:rPr lang="en-US" sz="1600" dirty="0" smtClean="0">
                <a:solidFill>
                  <a:schemeClr val="tx1"/>
                </a:solidFill>
                <a:latin typeface="Verdana" pitchFamily="34" charset="0"/>
              </a:rPr>
              <a:t>Publish Late 2021 (Approximate)</a:t>
            </a:r>
          </a:p>
          <a:p>
            <a:pPr marL="457200" lvl="2" indent="-342900">
              <a:lnSpc>
                <a:spcPct val="120000"/>
              </a:lnSpc>
              <a:spcAft>
                <a:spcPts val="0"/>
              </a:spcAft>
              <a:buFont typeface="Arial" panose="020B0604020202020204" pitchFamily="34" charset="0"/>
              <a:buChar char="•"/>
            </a:pPr>
            <a:r>
              <a:rPr lang="en-US" sz="1600" dirty="0" smtClean="0">
                <a:solidFill>
                  <a:schemeClr val="tx1"/>
                </a:solidFill>
                <a:latin typeface="Verdana" pitchFamily="34" charset="0"/>
              </a:rPr>
              <a:t>90-day </a:t>
            </a:r>
            <a:r>
              <a:rPr lang="en-US" sz="1600" dirty="0">
                <a:solidFill>
                  <a:schemeClr val="tx1"/>
                </a:solidFill>
                <a:latin typeface="Verdana" pitchFamily="34" charset="0"/>
              </a:rPr>
              <a:t>objection period </a:t>
            </a:r>
            <a:r>
              <a:rPr lang="en-US" sz="1600" dirty="0" smtClean="0">
                <a:solidFill>
                  <a:schemeClr val="tx1"/>
                </a:solidFill>
                <a:latin typeface="Verdana" pitchFamily="34" charset="0"/>
              </a:rPr>
              <a:t>begins</a:t>
            </a:r>
          </a:p>
          <a:p>
            <a:pPr marL="457200" lvl="2" indent="-342900">
              <a:lnSpc>
                <a:spcPct val="120000"/>
              </a:lnSpc>
              <a:spcAft>
                <a:spcPts val="0"/>
              </a:spcAft>
              <a:buFont typeface="Arial" panose="020B0604020202020204" pitchFamily="34" charset="0"/>
              <a:buChar char="•"/>
            </a:pPr>
            <a:r>
              <a:rPr lang="en-US" sz="1600" dirty="0" smtClean="0">
                <a:solidFill>
                  <a:schemeClr val="tx1"/>
                </a:solidFill>
                <a:latin typeface="Verdana" pitchFamily="34" charset="0"/>
              </a:rPr>
              <a:t>State </a:t>
            </a:r>
            <a:r>
              <a:rPr lang="en-US" sz="1600" dirty="0">
                <a:solidFill>
                  <a:schemeClr val="tx1"/>
                </a:solidFill>
                <a:latin typeface="Verdana" pitchFamily="34" charset="0"/>
              </a:rPr>
              <a:t>Engineer holds a public </a:t>
            </a:r>
            <a:r>
              <a:rPr lang="en-US" sz="1600" dirty="0" smtClean="0">
                <a:solidFill>
                  <a:schemeClr val="tx1"/>
                </a:solidFill>
                <a:latin typeface="Verdana" pitchFamily="34" charset="0"/>
              </a:rPr>
              <a:t>meeting</a:t>
            </a:r>
            <a:endParaRPr lang="en-US" sz="1800" dirty="0" smtClean="0">
              <a:solidFill>
                <a:schemeClr val="tx1"/>
              </a:solidFill>
              <a:latin typeface="Verdana" pitchFamily="34" charset="0"/>
              <a:sym typeface="Verdana" pitchFamily="34" charset="0"/>
            </a:endParaRPr>
          </a:p>
          <a:p>
            <a:pPr marL="457200" lvl="2" indent="-342900">
              <a:lnSpc>
                <a:spcPct val="120000"/>
              </a:lnSpc>
              <a:spcAft>
                <a:spcPts val="0"/>
              </a:spcAft>
              <a:buFont typeface="Arial" panose="020B0604020202020204" pitchFamily="34" charset="0"/>
              <a:buChar char="•"/>
            </a:pPr>
            <a:endParaRPr lang="en-US" sz="1800" dirty="0">
              <a:solidFill>
                <a:schemeClr val="tx1"/>
              </a:solidFill>
              <a:latin typeface="Verdana" pitchFamily="34" charset="0"/>
              <a:sym typeface="Verdana" pitchFamily="34" charset="0"/>
            </a:endParaRPr>
          </a:p>
          <a:p>
            <a:pPr marL="114300" lvl="2">
              <a:lnSpc>
                <a:spcPct val="120000"/>
              </a:lnSpc>
              <a:spcAft>
                <a:spcPts val="0"/>
              </a:spcAft>
            </a:pPr>
            <a:endParaRPr lang="en-US" sz="1800" dirty="0" smtClean="0">
              <a:solidFill>
                <a:schemeClr val="tx1"/>
              </a:solidFill>
              <a:latin typeface="Verdana" pitchFamily="34" charset="0"/>
              <a:sym typeface="Verdana" pitchFamily="34" charset="0"/>
            </a:endParaRPr>
          </a:p>
          <a:p>
            <a:pPr marL="342900" indent="-342900">
              <a:lnSpc>
                <a:spcPct val="120000"/>
              </a:lnSpc>
              <a:buFont typeface="Arial" panose="020B0604020202020204" pitchFamily="34" charset="0"/>
              <a:buChar char="•"/>
            </a:pPr>
            <a:endParaRPr lang="en-US" sz="1600" b="1" i="1" dirty="0" smtClean="0">
              <a:solidFill>
                <a:schemeClr val="tx1"/>
              </a:solidFill>
              <a:latin typeface="Verdana" pitchFamily="34" charset="0"/>
              <a:sym typeface="Verdana" pitchFamily="34" charset="0"/>
            </a:endParaRPr>
          </a:p>
        </p:txBody>
      </p:sp>
    </p:spTree>
    <p:extLst>
      <p:ext uri="{BB962C8B-B14F-4D97-AF65-F5344CB8AC3E}">
        <p14:creationId xmlns:p14="http://schemas.microsoft.com/office/powerpoint/2010/main" val="1374489317"/>
      </p:ext>
    </p:extLst>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3"/>
          <p:cNvSpPr>
            <a:spLocks/>
          </p:cNvSpPr>
          <p:nvPr/>
        </p:nvSpPr>
        <p:spPr bwMode="auto">
          <a:xfrm>
            <a:off x="1015270" y="528560"/>
            <a:ext cx="8012144"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ctr"/>
          <a:lstStyle/>
          <a:p>
            <a:pPr algn="ctr"/>
            <a:r>
              <a:rPr lang="en-US" sz="2400" b="1" i="1" dirty="0">
                <a:solidFill>
                  <a:schemeClr val="tx1"/>
                </a:solidFill>
                <a:latin typeface="Verdana" pitchFamily="34" charset="0"/>
                <a:sym typeface="Verdana" pitchFamily="34" charset="0"/>
              </a:rPr>
              <a:t>Who can I contact to discuss the </a:t>
            </a:r>
          </a:p>
          <a:p>
            <a:pPr algn="ctr"/>
            <a:r>
              <a:rPr lang="en-US" sz="2400" b="1" i="1" dirty="0">
                <a:solidFill>
                  <a:schemeClr val="tx1"/>
                </a:solidFill>
                <a:latin typeface="Verdana" pitchFamily="34" charset="0"/>
                <a:sym typeface="Verdana" pitchFamily="34" charset="0"/>
              </a:rPr>
              <a:t>Adjudication Process?</a:t>
            </a:r>
            <a:endParaRPr lang="en-US" sz="1800" b="1" i="1" dirty="0">
              <a:solidFill>
                <a:schemeClr val="tx1"/>
              </a:solidFill>
              <a:latin typeface="Verdana" pitchFamily="34" charset="0"/>
              <a:sym typeface="Verdana" pitchFamily="34" charset="0"/>
            </a:endParaRPr>
          </a:p>
        </p:txBody>
      </p:sp>
      <p:sp>
        <p:nvSpPr>
          <p:cNvPr id="32772" name="Rectangle 6"/>
          <p:cNvSpPr>
            <a:spLocks/>
          </p:cNvSpPr>
          <p:nvPr/>
        </p:nvSpPr>
        <p:spPr bwMode="auto">
          <a:xfrm>
            <a:off x="1575891" y="5907024"/>
            <a:ext cx="7015734" cy="13990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lstStyle/>
          <a:p>
            <a:pPr marL="233363" indent="-233363" algn="ctr">
              <a:lnSpc>
                <a:spcPct val="120000"/>
              </a:lnSpc>
            </a:pPr>
            <a:r>
              <a:rPr lang="en-US" sz="1400" b="1" i="1" dirty="0">
                <a:solidFill>
                  <a:srgbClr val="0066CC"/>
                </a:solidFill>
                <a:latin typeface="Verdana" pitchFamily="34" charset="0"/>
                <a:sym typeface="Verdana" pitchFamily="34" charset="0"/>
              </a:rPr>
              <a:t>Utah Division of Water Rights</a:t>
            </a:r>
          </a:p>
          <a:p>
            <a:pPr marL="233363" indent="-233363" algn="ctr">
              <a:lnSpc>
                <a:spcPct val="120000"/>
              </a:lnSpc>
            </a:pPr>
            <a:r>
              <a:rPr lang="en-US" sz="1400" dirty="0">
                <a:solidFill>
                  <a:schemeClr val="tx1"/>
                </a:solidFill>
                <a:latin typeface="Verdana" pitchFamily="34" charset="0"/>
                <a:sym typeface="Verdana" pitchFamily="34" charset="0"/>
              </a:rPr>
              <a:t>1594 West North Temple</a:t>
            </a:r>
          </a:p>
          <a:p>
            <a:pPr marL="233363" indent="-233363" algn="ctr">
              <a:lnSpc>
                <a:spcPct val="120000"/>
              </a:lnSpc>
            </a:pPr>
            <a:r>
              <a:rPr lang="en-US" sz="1400" dirty="0">
                <a:solidFill>
                  <a:schemeClr val="tx1"/>
                </a:solidFill>
                <a:latin typeface="Verdana" pitchFamily="34" charset="0"/>
                <a:sym typeface="Verdana" pitchFamily="34" charset="0"/>
              </a:rPr>
              <a:t>Suite 220, PO Box 146300</a:t>
            </a:r>
          </a:p>
          <a:p>
            <a:pPr marL="233363" indent="-233363" algn="ctr">
              <a:lnSpc>
                <a:spcPct val="120000"/>
              </a:lnSpc>
            </a:pPr>
            <a:r>
              <a:rPr lang="en-US" sz="1400" dirty="0">
                <a:solidFill>
                  <a:schemeClr val="tx1"/>
                </a:solidFill>
                <a:latin typeface="Verdana" pitchFamily="34" charset="0"/>
                <a:sym typeface="Verdana" pitchFamily="34" charset="0"/>
              </a:rPr>
              <a:t>Salt Lake City, UT 84114-6300</a:t>
            </a:r>
          </a:p>
          <a:p>
            <a:pPr marL="233363" indent="-233363" algn="ctr">
              <a:lnSpc>
                <a:spcPct val="120000"/>
              </a:lnSpc>
            </a:pPr>
            <a:r>
              <a:rPr lang="en-US" sz="1600" b="1" i="1" dirty="0">
                <a:solidFill>
                  <a:schemeClr val="tx1"/>
                </a:solidFill>
                <a:sym typeface="Verdana" pitchFamily="34" charset="0"/>
                <a:hlinkClick r:id="rId3"/>
              </a:rPr>
              <a:t>www.waterrights.utah.gov</a:t>
            </a:r>
            <a:endParaRPr lang="en-US" sz="1600" i="1" dirty="0">
              <a:solidFill>
                <a:schemeClr val="tx1"/>
              </a:solidFill>
              <a:latin typeface="Verdana" pitchFamily="34" charset="0"/>
              <a:sym typeface="Verdana" pitchFamily="34" charset="0"/>
            </a:endParaRPr>
          </a:p>
          <a:p>
            <a:pPr marL="233363" indent="-233363">
              <a:lnSpc>
                <a:spcPct val="120000"/>
              </a:lnSpc>
              <a:buFontTx/>
              <a:buChar char="•"/>
            </a:pPr>
            <a:endParaRPr lang="en-US" sz="1600" i="1" dirty="0">
              <a:solidFill>
                <a:schemeClr val="tx1"/>
              </a:solidFill>
              <a:latin typeface="Verdana" pitchFamily="34" charset="0"/>
              <a:sym typeface="Verdana" pitchFamily="34" charset="0"/>
            </a:endParaRPr>
          </a:p>
        </p:txBody>
      </p:sp>
      <p:sp>
        <p:nvSpPr>
          <p:cNvPr id="32773" name="Rectangle 6"/>
          <p:cNvSpPr>
            <a:spLocks/>
          </p:cNvSpPr>
          <p:nvPr/>
        </p:nvSpPr>
        <p:spPr bwMode="auto">
          <a:xfrm>
            <a:off x="480793" y="3112870"/>
            <a:ext cx="9081098" cy="2445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numCol="3" spcCol="457200"/>
          <a:lstStyle/>
          <a:p>
            <a:pPr marL="233363" indent="-233363" algn="ctr">
              <a:lnSpc>
                <a:spcPct val="120000"/>
              </a:lnSpc>
              <a:defRPr/>
            </a:pPr>
            <a:r>
              <a:rPr lang="en-US" sz="1600" b="1" dirty="0" smtClean="0">
                <a:solidFill>
                  <a:schemeClr val="tx1"/>
                </a:solidFill>
                <a:latin typeface="Verdana" pitchFamily="34" charset="0"/>
                <a:ea typeface="ヒラギノ角ゴ Pro W3" charset="-128"/>
                <a:sym typeface="Verdana" pitchFamily="34" charset="0"/>
              </a:rPr>
              <a:t>John </a:t>
            </a:r>
            <a:r>
              <a:rPr lang="en-US" sz="1600" b="1" dirty="0" err="1" smtClean="0">
                <a:solidFill>
                  <a:schemeClr val="tx1"/>
                </a:solidFill>
                <a:latin typeface="Verdana" pitchFamily="34" charset="0"/>
                <a:ea typeface="ヒラギノ角ゴ Pro W3" charset="-128"/>
                <a:sym typeface="Verdana" pitchFamily="34" charset="0"/>
              </a:rPr>
              <a:t>Briem</a:t>
            </a:r>
            <a:endParaRPr lang="en-US" sz="1600" b="1" dirty="0">
              <a:solidFill>
                <a:schemeClr val="tx1"/>
              </a:solidFill>
              <a:latin typeface="Verdana" pitchFamily="34" charset="0"/>
              <a:ea typeface="ヒラギノ角ゴ Pro W3" charset="-128"/>
              <a:sym typeface="Verdana" pitchFamily="34" charset="0"/>
            </a:endParaRPr>
          </a:p>
          <a:p>
            <a:pPr marL="233363" indent="-233363" algn="ctr">
              <a:lnSpc>
                <a:spcPct val="120000"/>
              </a:lnSpc>
              <a:defRPr/>
            </a:pPr>
            <a:r>
              <a:rPr lang="en-US" sz="1400" i="1" dirty="0">
                <a:latin typeface="Verdana" pitchFamily="34" charset="0"/>
                <a:ea typeface="ヒラギノ角ゴ Pro W3" charset="-128"/>
                <a:sym typeface="Verdana" pitchFamily="34" charset="0"/>
              </a:rPr>
              <a:t>Adjudication Team Leader</a:t>
            </a:r>
            <a:endParaRPr lang="en-US" sz="1600" b="1" dirty="0">
              <a:solidFill>
                <a:schemeClr val="tx1"/>
              </a:solidFill>
              <a:latin typeface="Verdana" pitchFamily="34" charset="0"/>
              <a:ea typeface="ヒラギノ角ゴ Pro W3" charset="-128"/>
              <a:sym typeface="Verdana" pitchFamily="34" charset="0"/>
            </a:endParaRPr>
          </a:p>
          <a:p>
            <a:pPr marL="233363" indent="-233363" algn="ctr">
              <a:lnSpc>
                <a:spcPct val="120000"/>
              </a:lnSpc>
              <a:defRPr/>
            </a:pPr>
            <a:r>
              <a:rPr lang="en-US" sz="1600" dirty="0">
                <a:solidFill>
                  <a:schemeClr val="tx1"/>
                </a:solidFill>
                <a:latin typeface="Verdana" pitchFamily="34" charset="0"/>
                <a:ea typeface="ヒラギノ角ゴ Pro W3" charset="-128"/>
                <a:sym typeface="Verdana" pitchFamily="34" charset="0"/>
              </a:rPr>
              <a:t>Phone: </a:t>
            </a:r>
            <a:r>
              <a:rPr lang="en-US" sz="1600" dirty="0" smtClean="0">
                <a:solidFill>
                  <a:schemeClr val="tx1"/>
                </a:solidFill>
                <a:latin typeface="Verdana" pitchFamily="34" charset="0"/>
                <a:ea typeface="ヒラギノ角ゴ Pro W3" charset="-128"/>
                <a:sym typeface="Verdana" pitchFamily="34" charset="0"/>
              </a:rPr>
              <a:t>801-419-4682</a:t>
            </a:r>
            <a:endParaRPr lang="en-US" sz="1600" dirty="0">
              <a:solidFill>
                <a:schemeClr val="tx1"/>
              </a:solidFill>
              <a:latin typeface="Verdana" pitchFamily="34" charset="0"/>
              <a:ea typeface="ヒラギノ角ゴ Pro W3" charset="-128"/>
              <a:sym typeface="Verdana" pitchFamily="34" charset="0"/>
            </a:endParaRPr>
          </a:p>
          <a:p>
            <a:pPr marL="233363" indent="-233363" algn="ctr">
              <a:lnSpc>
                <a:spcPct val="120000"/>
              </a:lnSpc>
              <a:defRPr/>
            </a:pPr>
            <a:r>
              <a:rPr lang="en-US" sz="1600" dirty="0" smtClean="0">
                <a:solidFill>
                  <a:schemeClr val="tx1"/>
                </a:solidFill>
                <a:latin typeface="Verdana" pitchFamily="34" charset="0"/>
                <a:ea typeface="ヒラギノ角ゴ Pro W3" charset="-128"/>
                <a:sym typeface="Verdana" pitchFamily="34" charset="0"/>
              </a:rPr>
              <a:t>Email</a:t>
            </a:r>
            <a:r>
              <a:rPr lang="en-US" sz="1600" dirty="0">
                <a:solidFill>
                  <a:schemeClr val="tx1"/>
                </a:solidFill>
                <a:latin typeface="Verdana" pitchFamily="34" charset="0"/>
                <a:ea typeface="ヒラギノ角ゴ Pro W3" charset="-128"/>
                <a:sym typeface="Verdana" pitchFamily="34" charset="0"/>
              </a:rPr>
              <a:t>: </a:t>
            </a:r>
            <a:r>
              <a:rPr lang="en-US" sz="1600" dirty="0" smtClean="0">
                <a:solidFill>
                  <a:schemeClr val="tx1"/>
                </a:solidFill>
                <a:latin typeface="Verdana" pitchFamily="34" charset="0"/>
                <a:ea typeface="ヒラギノ角ゴ Pro W3" charset="-128"/>
                <a:sym typeface="Verdana" pitchFamily="34" charset="0"/>
                <a:hlinkClick r:id="rId4"/>
              </a:rPr>
              <a:t>johnbriem@utah.gov</a:t>
            </a:r>
            <a:endParaRPr lang="en-US" sz="1600" dirty="0">
              <a:solidFill>
                <a:schemeClr val="tx1"/>
              </a:solidFill>
              <a:latin typeface="Verdana" pitchFamily="34" charset="0"/>
              <a:ea typeface="ヒラギノ角ゴ Pro W3" charset="-128"/>
              <a:sym typeface="Verdana" pitchFamily="34" charset="0"/>
            </a:endParaRPr>
          </a:p>
          <a:p>
            <a:pPr algn="ctr">
              <a:lnSpc>
                <a:spcPct val="120000"/>
              </a:lnSpc>
            </a:pPr>
            <a:r>
              <a:rPr lang="en-US" sz="1600" i="1" dirty="0" smtClean="0">
                <a:solidFill>
                  <a:schemeClr val="tx1"/>
                </a:solidFill>
                <a:latin typeface="Verdana" pitchFamily="34" charset="0"/>
                <a:sym typeface="Verdana" pitchFamily="34" charset="0"/>
              </a:rPr>
              <a:t>Provo City North (55-7)</a:t>
            </a:r>
          </a:p>
          <a:p>
            <a:pPr algn="ctr">
              <a:lnSpc>
                <a:spcPct val="120000"/>
              </a:lnSpc>
            </a:pPr>
            <a:r>
              <a:rPr lang="en-US" sz="1600" i="1" dirty="0" smtClean="0">
                <a:solidFill>
                  <a:schemeClr val="tx1"/>
                </a:solidFill>
                <a:latin typeface="Verdana" pitchFamily="34" charset="0"/>
                <a:sym typeface="Verdana" pitchFamily="34" charset="0"/>
              </a:rPr>
              <a:t>Provo City South (55-6)</a:t>
            </a:r>
          </a:p>
          <a:p>
            <a:pPr algn="ctr">
              <a:lnSpc>
                <a:spcPct val="120000"/>
              </a:lnSpc>
            </a:pPr>
            <a:endParaRPr lang="en-US" sz="1600" i="1" dirty="0" smtClean="0">
              <a:solidFill>
                <a:schemeClr val="tx1"/>
              </a:solidFill>
              <a:latin typeface="Verdana" pitchFamily="34" charset="0"/>
              <a:sym typeface="Verdana" pitchFamily="34" charset="0"/>
            </a:endParaRPr>
          </a:p>
          <a:p>
            <a:pPr marL="233363" indent="-233363" algn="ctr">
              <a:lnSpc>
                <a:spcPct val="120000"/>
              </a:lnSpc>
              <a:defRPr/>
            </a:pPr>
            <a:r>
              <a:rPr lang="en-US" sz="1600" b="1" dirty="0" smtClean="0">
                <a:solidFill>
                  <a:schemeClr val="tx1"/>
                </a:solidFill>
                <a:latin typeface="Verdana" pitchFamily="34" charset="0"/>
                <a:ea typeface="ヒラギノ角ゴ Pro W3" charset="-128"/>
                <a:sym typeface="Verdana" pitchFamily="34" charset="0"/>
              </a:rPr>
              <a:t>Nick </a:t>
            </a:r>
            <a:r>
              <a:rPr lang="en-US" sz="1600" b="1" dirty="0" err="1" smtClean="0">
                <a:solidFill>
                  <a:schemeClr val="tx1"/>
                </a:solidFill>
                <a:latin typeface="Verdana" pitchFamily="34" charset="0"/>
                <a:ea typeface="ヒラギノ角ゴ Pro W3" charset="-128"/>
                <a:sym typeface="Verdana" pitchFamily="34" charset="0"/>
              </a:rPr>
              <a:t>Yeiter</a:t>
            </a:r>
            <a:endParaRPr lang="en-US" sz="1600" b="1" dirty="0">
              <a:solidFill>
                <a:schemeClr val="tx1"/>
              </a:solidFill>
              <a:latin typeface="Verdana" pitchFamily="34" charset="0"/>
              <a:ea typeface="ヒラギノ角ゴ Pro W3" charset="-128"/>
              <a:sym typeface="Verdana" pitchFamily="34" charset="0"/>
            </a:endParaRPr>
          </a:p>
          <a:p>
            <a:pPr marL="233363" indent="-233363" algn="ctr">
              <a:lnSpc>
                <a:spcPct val="120000"/>
              </a:lnSpc>
              <a:defRPr/>
            </a:pPr>
            <a:r>
              <a:rPr lang="en-US" sz="1400" i="1" dirty="0">
                <a:latin typeface="Verdana" pitchFamily="34" charset="0"/>
                <a:ea typeface="ヒラギノ角ゴ Pro W3" charset="-128"/>
                <a:sym typeface="Verdana" pitchFamily="34" charset="0"/>
              </a:rPr>
              <a:t>Adjudication Team Leader</a:t>
            </a:r>
            <a:endParaRPr lang="en-US" sz="1600" b="1" dirty="0">
              <a:solidFill>
                <a:schemeClr val="tx1"/>
              </a:solidFill>
              <a:latin typeface="Verdana" pitchFamily="34" charset="0"/>
              <a:ea typeface="ヒラギノ角ゴ Pro W3" charset="-128"/>
              <a:sym typeface="Verdana" pitchFamily="34" charset="0"/>
            </a:endParaRPr>
          </a:p>
          <a:p>
            <a:pPr marL="233363" indent="-233363" algn="ctr">
              <a:lnSpc>
                <a:spcPct val="120000"/>
              </a:lnSpc>
              <a:defRPr/>
            </a:pPr>
            <a:r>
              <a:rPr lang="en-US" sz="1600" dirty="0">
                <a:solidFill>
                  <a:schemeClr val="tx1"/>
                </a:solidFill>
                <a:latin typeface="Verdana" pitchFamily="34" charset="0"/>
                <a:ea typeface="ヒラギノ角ゴ Pro W3" charset="-128"/>
                <a:sym typeface="Verdana" pitchFamily="34" charset="0"/>
              </a:rPr>
              <a:t>Phone: </a:t>
            </a:r>
            <a:r>
              <a:rPr lang="en-US" sz="1600" dirty="0" smtClean="0">
                <a:solidFill>
                  <a:schemeClr val="tx1"/>
                </a:solidFill>
                <a:latin typeface="Verdana" pitchFamily="34" charset="0"/>
                <a:ea typeface="ヒラギノ角ゴ Pro W3" charset="-128"/>
                <a:sym typeface="Verdana" pitchFamily="34" charset="0"/>
              </a:rPr>
              <a:t>385-441-0364</a:t>
            </a:r>
            <a:endParaRPr lang="en-US" sz="1600" dirty="0">
              <a:solidFill>
                <a:schemeClr val="tx1"/>
              </a:solidFill>
              <a:latin typeface="Verdana" pitchFamily="34" charset="0"/>
              <a:ea typeface="ヒラギノ角ゴ Pro W3" charset="-128"/>
              <a:sym typeface="Verdana" pitchFamily="34" charset="0"/>
            </a:endParaRPr>
          </a:p>
          <a:p>
            <a:pPr marL="233363" indent="-233363" algn="ctr">
              <a:lnSpc>
                <a:spcPct val="120000"/>
              </a:lnSpc>
              <a:defRPr/>
            </a:pPr>
            <a:r>
              <a:rPr lang="en-US" sz="1600" dirty="0">
                <a:solidFill>
                  <a:schemeClr val="tx1"/>
                </a:solidFill>
                <a:latin typeface="Verdana" pitchFamily="34" charset="0"/>
                <a:ea typeface="ヒラギノ角ゴ Pro W3" charset="-128"/>
                <a:sym typeface="Verdana" pitchFamily="34" charset="0"/>
              </a:rPr>
              <a:t>Email</a:t>
            </a:r>
            <a:r>
              <a:rPr lang="en-US" sz="1600" dirty="0" smtClean="0">
                <a:solidFill>
                  <a:schemeClr val="tx1"/>
                </a:solidFill>
                <a:latin typeface="Verdana" pitchFamily="34" charset="0"/>
                <a:ea typeface="ヒラギノ角ゴ Pro W3" charset="-128"/>
                <a:sym typeface="Verdana" pitchFamily="34" charset="0"/>
              </a:rPr>
              <a:t>:</a:t>
            </a:r>
          </a:p>
          <a:p>
            <a:pPr marL="233363" indent="-233363" algn="ctr">
              <a:lnSpc>
                <a:spcPct val="120000"/>
              </a:lnSpc>
              <a:defRPr/>
            </a:pPr>
            <a:r>
              <a:rPr lang="en-US" sz="1600" dirty="0" smtClean="0">
                <a:solidFill>
                  <a:schemeClr val="tx1"/>
                </a:solidFill>
                <a:latin typeface="Verdana" pitchFamily="34" charset="0"/>
                <a:ea typeface="ヒラギノ角ゴ Pro W3" charset="-128"/>
                <a:sym typeface="Verdana" pitchFamily="34" charset="0"/>
              </a:rPr>
              <a:t> </a:t>
            </a:r>
            <a:r>
              <a:rPr lang="en-US" sz="1600" dirty="0" smtClean="0">
                <a:solidFill>
                  <a:schemeClr val="tx1"/>
                </a:solidFill>
                <a:latin typeface="Verdana" pitchFamily="34" charset="0"/>
                <a:ea typeface="ヒラギノ角ゴ Pro W3" charset="-128"/>
                <a:sym typeface="Verdana" pitchFamily="34" charset="0"/>
                <a:hlinkClick r:id="rId5"/>
              </a:rPr>
              <a:t>nyeiter@utah.gov</a:t>
            </a:r>
            <a:endParaRPr lang="en-US" sz="1600" dirty="0">
              <a:solidFill>
                <a:schemeClr val="tx1"/>
              </a:solidFill>
              <a:latin typeface="Verdana" pitchFamily="34" charset="0"/>
              <a:ea typeface="ヒラギノ角ゴ Pro W3" charset="-128"/>
              <a:sym typeface="Verdana" pitchFamily="34" charset="0"/>
            </a:endParaRPr>
          </a:p>
          <a:p>
            <a:pPr algn="ctr">
              <a:lnSpc>
                <a:spcPct val="120000"/>
              </a:lnSpc>
            </a:pPr>
            <a:r>
              <a:rPr lang="en-US" sz="1600" i="1" dirty="0" smtClean="0">
                <a:solidFill>
                  <a:schemeClr val="tx1"/>
                </a:solidFill>
                <a:latin typeface="Verdana" pitchFamily="34" charset="0"/>
                <a:sym typeface="Verdana" pitchFamily="34" charset="0"/>
              </a:rPr>
              <a:t>Provo Canyon (55-9)</a:t>
            </a:r>
          </a:p>
          <a:p>
            <a:pPr algn="ctr">
              <a:lnSpc>
                <a:spcPct val="120000"/>
              </a:lnSpc>
            </a:pPr>
            <a:endParaRPr lang="en-US" sz="1600" i="1" dirty="0">
              <a:solidFill>
                <a:schemeClr val="tx1"/>
              </a:solidFill>
              <a:latin typeface="Verdana" pitchFamily="34" charset="0"/>
              <a:sym typeface="Verdana" pitchFamily="34" charset="0"/>
            </a:endParaRPr>
          </a:p>
          <a:p>
            <a:pPr algn="ctr">
              <a:lnSpc>
                <a:spcPct val="120000"/>
              </a:lnSpc>
            </a:pPr>
            <a:endParaRPr lang="en-US" sz="1600" i="1" dirty="0" smtClean="0">
              <a:solidFill>
                <a:schemeClr val="tx1"/>
              </a:solidFill>
              <a:latin typeface="Verdana" pitchFamily="34" charset="0"/>
              <a:sym typeface="Verdana" pitchFamily="34" charset="0"/>
            </a:endParaRPr>
          </a:p>
          <a:p>
            <a:pPr marL="233363" indent="-233363" algn="ctr">
              <a:lnSpc>
                <a:spcPct val="120000"/>
              </a:lnSpc>
              <a:defRPr/>
            </a:pPr>
            <a:r>
              <a:rPr lang="en-US" sz="1600" b="1" dirty="0" err="1" smtClean="0">
                <a:solidFill>
                  <a:schemeClr val="tx1"/>
                </a:solidFill>
                <a:latin typeface="Verdana" pitchFamily="34" charset="0"/>
                <a:ea typeface="ヒラギノ角ゴ Pro W3" charset="-128"/>
                <a:sym typeface="Verdana" pitchFamily="34" charset="0"/>
              </a:rPr>
              <a:t>Kjori</a:t>
            </a:r>
            <a:r>
              <a:rPr lang="en-US" sz="1600" b="1" dirty="0" smtClean="0">
                <a:solidFill>
                  <a:schemeClr val="tx1"/>
                </a:solidFill>
                <a:latin typeface="Verdana" pitchFamily="34" charset="0"/>
                <a:ea typeface="ヒラギノ角ゴ Pro W3" charset="-128"/>
                <a:sym typeface="Verdana" pitchFamily="34" charset="0"/>
              </a:rPr>
              <a:t> Shelley</a:t>
            </a:r>
            <a:endParaRPr lang="en-US" sz="1600" b="1" dirty="0">
              <a:solidFill>
                <a:schemeClr val="tx1"/>
              </a:solidFill>
              <a:latin typeface="Verdana" pitchFamily="34" charset="0"/>
              <a:ea typeface="ヒラギノ角ゴ Pro W3" charset="-128"/>
              <a:sym typeface="Verdana" pitchFamily="34" charset="0"/>
            </a:endParaRPr>
          </a:p>
          <a:p>
            <a:pPr marL="233363" indent="-233363" algn="ctr">
              <a:lnSpc>
                <a:spcPct val="120000"/>
              </a:lnSpc>
              <a:defRPr/>
            </a:pPr>
            <a:r>
              <a:rPr lang="en-US" sz="1400" i="1" dirty="0">
                <a:latin typeface="Verdana" pitchFamily="34" charset="0"/>
                <a:ea typeface="ヒラギノ角ゴ Pro W3" charset="-128"/>
                <a:sym typeface="Verdana" pitchFamily="34" charset="0"/>
              </a:rPr>
              <a:t>Adjudication Team Leader</a:t>
            </a:r>
            <a:endParaRPr lang="en-US" sz="1600" b="1" dirty="0">
              <a:solidFill>
                <a:schemeClr val="tx1"/>
              </a:solidFill>
              <a:latin typeface="Verdana" pitchFamily="34" charset="0"/>
              <a:ea typeface="ヒラギノ角ゴ Pro W3" charset="-128"/>
              <a:sym typeface="Verdana" pitchFamily="34" charset="0"/>
            </a:endParaRPr>
          </a:p>
          <a:p>
            <a:pPr marL="233363" indent="-233363" algn="ctr">
              <a:lnSpc>
                <a:spcPct val="120000"/>
              </a:lnSpc>
              <a:defRPr/>
            </a:pPr>
            <a:r>
              <a:rPr lang="en-US" sz="1600" dirty="0">
                <a:solidFill>
                  <a:schemeClr val="tx1"/>
                </a:solidFill>
                <a:latin typeface="Verdana" pitchFamily="34" charset="0"/>
                <a:ea typeface="ヒラギノ角ゴ Pro W3" charset="-128"/>
                <a:sym typeface="Verdana" pitchFamily="34" charset="0"/>
              </a:rPr>
              <a:t>Phone: </a:t>
            </a:r>
            <a:r>
              <a:rPr lang="en-US" sz="1600" dirty="0" smtClean="0">
                <a:solidFill>
                  <a:schemeClr val="tx1"/>
                </a:solidFill>
                <a:latin typeface="Verdana" pitchFamily="34" charset="0"/>
                <a:ea typeface="ヒラギノ角ゴ Pro W3" charset="-128"/>
                <a:sym typeface="Verdana" pitchFamily="34" charset="0"/>
              </a:rPr>
              <a:t>385-321-9323</a:t>
            </a:r>
            <a:endParaRPr lang="en-US" sz="1600" dirty="0">
              <a:solidFill>
                <a:schemeClr val="tx1"/>
              </a:solidFill>
              <a:latin typeface="Verdana" pitchFamily="34" charset="0"/>
              <a:ea typeface="ヒラギノ角ゴ Pro W3" charset="-128"/>
              <a:sym typeface="Verdana" pitchFamily="34" charset="0"/>
            </a:endParaRPr>
          </a:p>
          <a:p>
            <a:pPr marL="233363" indent="-233363" algn="ctr">
              <a:lnSpc>
                <a:spcPct val="120000"/>
              </a:lnSpc>
              <a:defRPr/>
            </a:pPr>
            <a:r>
              <a:rPr lang="en-US" sz="1600" dirty="0">
                <a:solidFill>
                  <a:schemeClr val="tx1"/>
                </a:solidFill>
                <a:latin typeface="Verdana" pitchFamily="34" charset="0"/>
                <a:ea typeface="ヒラギノ角ゴ Pro W3" charset="-128"/>
                <a:sym typeface="Verdana" pitchFamily="34" charset="0"/>
              </a:rPr>
              <a:t>Email: </a:t>
            </a:r>
            <a:r>
              <a:rPr lang="en-US" sz="1600" dirty="0" smtClean="0">
                <a:solidFill>
                  <a:schemeClr val="tx1"/>
                </a:solidFill>
                <a:latin typeface="Verdana" pitchFamily="34" charset="0"/>
                <a:ea typeface="ヒラギノ角ゴ Pro W3" charset="-128"/>
                <a:sym typeface="Verdana" pitchFamily="34" charset="0"/>
                <a:hlinkClick r:id="rId6"/>
              </a:rPr>
              <a:t>kjorishelley@utah.gov</a:t>
            </a:r>
            <a:endParaRPr lang="en-US" sz="1600" dirty="0">
              <a:solidFill>
                <a:schemeClr val="tx1"/>
              </a:solidFill>
              <a:latin typeface="Verdana" pitchFamily="34" charset="0"/>
              <a:ea typeface="ヒラギノ角ゴ Pro W3" charset="-128"/>
              <a:sym typeface="Verdana" pitchFamily="34" charset="0"/>
            </a:endParaRPr>
          </a:p>
          <a:p>
            <a:pPr algn="ctr">
              <a:lnSpc>
                <a:spcPct val="120000"/>
              </a:lnSpc>
            </a:pPr>
            <a:r>
              <a:rPr lang="en-US" sz="1600" i="1" dirty="0" smtClean="0">
                <a:solidFill>
                  <a:schemeClr val="tx1"/>
                </a:solidFill>
                <a:latin typeface="Verdana" pitchFamily="34" charset="0"/>
                <a:sym typeface="Verdana" pitchFamily="34" charset="0"/>
              </a:rPr>
              <a:t>American Fork S. (55-5)</a:t>
            </a:r>
            <a:endParaRPr lang="en-US" sz="1600" i="1" dirty="0">
              <a:solidFill>
                <a:schemeClr val="tx1"/>
              </a:solidFill>
              <a:latin typeface="Verdana" pitchFamily="34" charset="0"/>
              <a:sym typeface="Verdana" pitchFamily="34" charset="0"/>
            </a:endParaRPr>
          </a:p>
          <a:p>
            <a:pPr algn="ctr">
              <a:lnSpc>
                <a:spcPct val="120000"/>
              </a:lnSpc>
            </a:pPr>
            <a:endParaRPr lang="en-US" sz="1600" i="1" dirty="0">
              <a:solidFill>
                <a:schemeClr val="tx1"/>
              </a:solidFill>
              <a:latin typeface="Verdana" pitchFamily="34" charset="0"/>
              <a:sym typeface="Verdana" pitchFamily="34" charset="0"/>
            </a:endParaRPr>
          </a:p>
        </p:txBody>
      </p:sp>
      <p:sp>
        <p:nvSpPr>
          <p:cNvPr id="5" name="Rectangle 6"/>
          <p:cNvSpPr>
            <a:spLocks/>
          </p:cNvSpPr>
          <p:nvPr/>
        </p:nvSpPr>
        <p:spPr bwMode="auto">
          <a:xfrm>
            <a:off x="1650025" y="4933830"/>
            <a:ext cx="6742633" cy="1805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numCol="1" spcCol="457200"/>
          <a:lstStyle/>
          <a:p>
            <a:pPr marL="233363" indent="-233363" algn="ctr">
              <a:lnSpc>
                <a:spcPct val="120000"/>
              </a:lnSpc>
            </a:pPr>
            <a:endParaRPr lang="en-US" sz="1600" dirty="0" smtClean="0">
              <a:latin typeface="Verdana" pitchFamily="34" charset="0"/>
              <a:sym typeface="Verdana" pitchFamily="34" charset="0"/>
            </a:endParaRPr>
          </a:p>
          <a:p>
            <a:pPr marL="233363" indent="-233363" algn="ctr">
              <a:lnSpc>
                <a:spcPct val="120000"/>
              </a:lnSpc>
            </a:pPr>
            <a:r>
              <a:rPr lang="en-US" sz="1600" dirty="0" smtClean="0">
                <a:latin typeface="Verdana" pitchFamily="34" charset="0"/>
                <a:sym typeface="Verdana" pitchFamily="34" charset="0"/>
              </a:rPr>
              <a:t>General Adjudication Line</a:t>
            </a:r>
            <a:endParaRPr lang="en-US" sz="1600" dirty="0">
              <a:latin typeface="Verdana" pitchFamily="34" charset="0"/>
              <a:sym typeface="Verdana" pitchFamily="34" charset="0"/>
            </a:endParaRPr>
          </a:p>
          <a:p>
            <a:pPr marL="233363" indent="-233363" algn="ctr">
              <a:lnSpc>
                <a:spcPct val="120000"/>
              </a:lnSpc>
            </a:pPr>
            <a:r>
              <a:rPr lang="en-US" sz="1600" dirty="0" smtClean="0">
                <a:latin typeface="Verdana" pitchFamily="34" charset="0"/>
                <a:sym typeface="Verdana" pitchFamily="34" charset="0"/>
              </a:rPr>
              <a:t>801-538-5282</a:t>
            </a:r>
            <a:endParaRPr lang="en-US" sz="1600" dirty="0">
              <a:latin typeface="Verdana" pitchFamily="34" charset="0"/>
              <a:sym typeface="Verdana" pitchFamily="34" charset="0"/>
            </a:endParaRPr>
          </a:p>
          <a:p>
            <a:pPr algn="ctr">
              <a:lnSpc>
                <a:spcPct val="120000"/>
              </a:lnSpc>
            </a:pPr>
            <a:endParaRPr lang="en-US" sz="1600" i="1" dirty="0" smtClean="0">
              <a:solidFill>
                <a:schemeClr val="tx1"/>
              </a:solidFill>
              <a:latin typeface="Verdana" pitchFamily="34" charset="0"/>
              <a:sym typeface="Verdana" pitchFamily="34" charset="0"/>
            </a:endParaRPr>
          </a:p>
          <a:p>
            <a:pPr algn="ctr">
              <a:lnSpc>
                <a:spcPct val="120000"/>
              </a:lnSpc>
            </a:pPr>
            <a:endParaRPr lang="en-US" sz="1600" i="1" dirty="0">
              <a:solidFill>
                <a:schemeClr val="tx1"/>
              </a:solidFill>
              <a:latin typeface="Verdana" pitchFamily="34" charset="0"/>
              <a:sym typeface="Verdana" pitchFamily="34" charset="0"/>
            </a:endParaRPr>
          </a:p>
          <a:p>
            <a:pPr algn="ctr">
              <a:lnSpc>
                <a:spcPct val="120000"/>
              </a:lnSpc>
            </a:pPr>
            <a:endParaRPr lang="en-US" sz="1600" i="1" dirty="0" smtClean="0">
              <a:solidFill>
                <a:schemeClr val="tx1"/>
              </a:solidFill>
              <a:latin typeface="Verdana" pitchFamily="34" charset="0"/>
              <a:sym typeface="Verdana" pitchFamily="34" charset="0"/>
            </a:endParaRPr>
          </a:p>
          <a:p>
            <a:pPr algn="ctr">
              <a:lnSpc>
                <a:spcPct val="120000"/>
              </a:lnSpc>
            </a:pPr>
            <a:endParaRPr lang="en-US" sz="1600" i="1" dirty="0">
              <a:solidFill>
                <a:schemeClr val="tx1"/>
              </a:solidFill>
              <a:latin typeface="Verdana" pitchFamily="34" charset="0"/>
              <a:sym typeface="Verdana" pitchFamily="34" charset="0"/>
            </a:endParaRPr>
          </a:p>
          <a:p>
            <a:pPr algn="ctr">
              <a:lnSpc>
                <a:spcPct val="120000"/>
              </a:lnSpc>
            </a:pPr>
            <a:endParaRPr lang="en-US" sz="1600" i="1" dirty="0" smtClean="0">
              <a:solidFill>
                <a:schemeClr val="tx1"/>
              </a:solidFill>
              <a:latin typeface="Verdana" pitchFamily="34" charset="0"/>
              <a:sym typeface="Verdana" pitchFamily="34" charset="0"/>
            </a:endParaRPr>
          </a:p>
          <a:p>
            <a:pPr algn="ctr">
              <a:lnSpc>
                <a:spcPct val="120000"/>
              </a:lnSpc>
            </a:pPr>
            <a:endParaRPr lang="en-US" sz="1600" i="1" dirty="0">
              <a:solidFill>
                <a:schemeClr val="tx1"/>
              </a:solidFill>
              <a:latin typeface="Verdana" pitchFamily="34" charset="0"/>
              <a:sym typeface="Verdana" pitchFamily="34" charset="0"/>
            </a:endParaRPr>
          </a:p>
          <a:p>
            <a:pPr algn="ctr">
              <a:lnSpc>
                <a:spcPct val="120000"/>
              </a:lnSpc>
            </a:pPr>
            <a:endParaRPr lang="en-US" sz="1600" i="1" dirty="0">
              <a:solidFill>
                <a:schemeClr val="tx1"/>
              </a:solidFill>
              <a:latin typeface="Verdana" pitchFamily="34" charset="0"/>
              <a:sym typeface="Verdana" pitchFamily="34" charset="0"/>
            </a:endParaRPr>
          </a:p>
        </p:txBody>
      </p:sp>
      <p:sp>
        <p:nvSpPr>
          <p:cNvPr id="6" name="Rectangle 6"/>
          <p:cNvSpPr>
            <a:spLocks/>
          </p:cNvSpPr>
          <p:nvPr/>
        </p:nvSpPr>
        <p:spPr bwMode="auto">
          <a:xfrm>
            <a:off x="1122455" y="1424798"/>
            <a:ext cx="7649504" cy="1642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numCol="1" spcCol="457200"/>
          <a:lstStyle/>
          <a:p>
            <a:pPr marL="233363" indent="-233363" algn="ctr">
              <a:lnSpc>
                <a:spcPct val="120000"/>
              </a:lnSpc>
              <a:defRPr/>
            </a:pPr>
            <a:r>
              <a:rPr lang="en-US" sz="1600" b="1" dirty="0" smtClean="0">
                <a:solidFill>
                  <a:schemeClr val="tx1"/>
                </a:solidFill>
                <a:latin typeface="Verdana" pitchFamily="34" charset="0"/>
                <a:ea typeface="ヒラギノ角ゴ Pro W3" charset="-128"/>
                <a:sym typeface="Verdana" pitchFamily="34" charset="0"/>
              </a:rPr>
              <a:t>Michael Drake, P.E.</a:t>
            </a:r>
            <a:endParaRPr lang="en-US" sz="1600" b="1" dirty="0">
              <a:solidFill>
                <a:schemeClr val="tx1"/>
              </a:solidFill>
              <a:latin typeface="Verdana" pitchFamily="34" charset="0"/>
              <a:ea typeface="ヒラギノ角ゴ Pro W3" charset="-128"/>
              <a:sym typeface="Verdana" pitchFamily="34" charset="0"/>
            </a:endParaRPr>
          </a:p>
          <a:p>
            <a:pPr marL="233363" indent="-233363" algn="ctr">
              <a:lnSpc>
                <a:spcPct val="120000"/>
              </a:lnSpc>
              <a:defRPr/>
            </a:pPr>
            <a:r>
              <a:rPr lang="en-US" sz="1400" i="1" dirty="0" smtClean="0">
                <a:latin typeface="Verdana" pitchFamily="34" charset="0"/>
                <a:ea typeface="ヒラギノ角ゴ Pro W3" charset="-128"/>
                <a:sym typeface="Verdana" pitchFamily="34" charset="0"/>
              </a:rPr>
              <a:t>Assistant State Engineer</a:t>
            </a:r>
            <a:endParaRPr lang="en-US" sz="1600" b="1" dirty="0">
              <a:solidFill>
                <a:schemeClr val="tx1"/>
              </a:solidFill>
              <a:latin typeface="Verdana" pitchFamily="34" charset="0"/>
              <a:ea typeface="ヒラギノ角ゴ Pro W3" charset="-128"/>
              <a:sym typeface="Verdana" pitchFamily="34" charset="0"/>
            </a:endParaRPr>
          </a:p>
          <a:p>
            <a:pPr marL="233363" indent="-233363" algn="ctr">
              <a:lnSpc>
                <a:spcPct val="120000"/>
              </a:lnSpc>
              <a:defRPr/>
            </a:pPr>
            <a:r>
              <a:rPr lang="en-US" sz="1600" dirty="0">
                <a:solidFill>
                  <a:schemeClr val="tx1"/>
                </a:solidFill>
                <a:latin typeface="Verdana" pitchFamily="34" charset="0"/>
                <a:ea typeface="ヒラギノ角ゴ Pro W3" charset="-128"/>
                <a:sym typeface="Verdana" pitchFamily="34" charset="0"/>
              </a:rPr>
              <a:t>Phone: </a:t>
            </a:r>
            <a:r>
              <a:rPr lang="en-US" sz="1600" dirty="0" smtClean="0">
                <a:solidFill>
                  <a:schemeClr val="tx1"/>
                </a:solidFill>
                <a:latin typeface="Verdana" pitchFamily="34" charset="0"/>
                <a:ea typeface="ヒラギノ角ゴ Pro W3" charset="-128"/>
                <a:sym typeface="Verdana" pitchFamily="34" charset="0"/>
              </a:rPr>
              <a:t>801-538-7397</a:t>
            </a:r>
            <a:endParaRPr lang="en-US" sz="1600" dirty="0">
              <a:solidFill>
                <a:schemeClr val="tx1"/>
              </a:solidFill>
              <a:latin typeface="Verdana" pitchFamily="34" charset="0"/>
              <a:ea typeface="ヒラギノ角ゴ Pro W3" charset="-128"/>
              <a:sym typeface="Verdana" pitchFamily="34" charset="0"/>
            </a:endParaRPr>
          </a:p>
          <a:p>
            <a:pPr marL="233363" indent="-233363" algn="ctr">
              <a:lnSpc>
                <a:spcPct val="120000"/>
              </a:lnSpc>
              <a:defRPr/>
            </a:pPr>
            <a:r>
              <a:rPr lang="en-US" sz="1600" dirty="0">
                <a:solidFill>
                  <a:schemeClr val="tx1"/>
                </a:solidFill>
                <a:latin typeface="Verdana" pitchFamily="34" charset="0"/>
                <a:ea typeface="ヒラギノ角ゴ Pro W3" charset="-128"/>
                <a:sym typeface="Verdana" pitchFamily="34" charset="0"/>
              </a:rPr>
              <a:t>Email</a:t>
            </a:r>
            <a:r>
              <a:rPr lang="en-US" sz="1600" dirty="0" smtClean="0">
                <a:solidFill>
                  <a:schemeClr val="tx1"/>
                </a:solidFill>
                <a:latin typeface="Verdana" pitchFamily="34" charset="0"/>
                <a:ea typeface="ヒラギノ角ゴ Pro W3" charset="-128"/>
                <a:sym typeface="Verdana" pitchFamily="34" charset="0"/>
              </a:rPr>
              <a:t>:</a:t>
            </a:r>
          </a:p>
          <a:p>
            <a:pPr marL="233363" indent="-233363" algn="ctr">
              <a:lnSpc>
                <a:spcPct val="120000"/>
              </a:lnSpc>
              <a:defRPr/>
            </a:pPr>
            <a:r>
              <a:rPr lang="en-US" sz="1600" dirty="0" smtClean="0">
                <a:solidFill>
                  <a:schemeClr val="tx1"/>
                </a:solidFill>
                <a:latin typeface="Verdana" pitchFamily="34" charset="0"/>
                <a:ea typeface="ヒラギノ角ゴ Pro W3" charset="-128"/>
                <a:sym typeface="Verdana" pitchFamily="34" charset="0"/>
              </a:rPr>
              <a:t> </a:t>
            </a:r>
            <a:r>
              <a:rPr lang="en-US" sz="1600" dirty="0" smtClean="0">
                <a:solidFill>
                  <a:schemeClr val="tx1"/>
                </a:solidFill>
                <a:latin typeface="Verdana" pitchFamily="34" charset="0"/>
                <a:ea typeface="ヒラギノ角ゴ Pro W3" charset="-128"/>
                <a:sym typeface="Verdana" pitchFamily="34" charset="0"/>
                <a:hlinkClick r:id="rId7"/>
              </a:rPr>
              <a:t>michaeldrake@utah.gov</a:t>
            </a:r>
            <a:endParaRPr lang="en-US" sz="1600" dirty="0">
              <a:solidFill>
                <a:schemeClr val="tx1"/>
              </a:solidFill>
              <a:latin typeface="Verdana" pitchFamily="34" charset="0"/>
              <a:ea typeface="ヒラギノ角ゴ Pro W3" charset="-128"/>
              <a:sym typeface="Verdana" pitchFamily="34" charset="0"/>
            </a:endParaRPr>
          </a:p>
          <a:p>
            <a:pPr algn="ctr">
              <a:lnSpc>
                <a:spcPct val="120000"/>
              </a:lnSpc>
            </a:pPr>
            <a:endParaRPr lang="en-US" sz="1600" i="1" dirty="0">
              <a:solidFill>
                <a:schemeClr val="tx1"/>
              </a:solidFill>
              <a:latin typeface="Verdana" pitchFamily="34" charset="0"/>
              <a:sym typeface="Verdana" pitchFamily="34" charset="0"/>
            </a:endParaRPr>
          </a:p>
          <a:p>
            <a:pPr algn="ctr">
              <a:lnSpc>
                <a:spcPct val="120000"/>
              </a:lnSpc>
            </a:pPr>
            <a:endParaRPr lang="en-US" sz="1600" i="1" dirty="0">
              <a:solidFill>
                <a:schemeClr val="tx1"/>
              </a:solidFill>
              <a:latin typeface="Verdana" pitchFamily="34" charset="0"/>
              <a:sym typeface="Verdana" pitchFamily="34" charset="0"/>
            </a:endParaRPr>
          </a:p>
        </p:txBody>
      </p:sp>
    </p:spTree>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5" name="Rectangle 4"/>
          <p:cNvSpPr>
            <a:spLocks/>
          </p:cNvSpPr>
          <p:nvPr/>
        </p:nvSpPr>
        <p:spPr bwMode="auto">
          <a:xfrm>
            <a:off x="352044" y="1943100"/>
            <a:ext cx="9127998" cy="43525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ctr"/>
          <a:lstStyle/>
          <a:p>
            <a:pPr marL="233363" indent="-233363">
              <a:lnSpc>
                <a:spcPct val="120000"/>
              </a:lnSpc>
              <a:buFontTx/>
              <a:buChar char="•"/>
            </a:pPr>
            <a:endParaRPr lang="en-US" sz="2000">
              <a:solidFill>
                <a:schemeClr val="tx1"/>
              </a:solidFill>
              <a:latin typeface="Verdana" pitchFamily="34" charset="0"/>
              <a:sym typeface="Verdana" pitchFamily="34" charset="0"/>
            </a:endParaRPr>
          </a:p>
        </p:txBody>
      </p:sp>
      <p:sp>
        <p:nvSpPr>
          <p:cNvPr id="4" name="Rectangle 3"/>
          <p:cNvSpPr>
            <a:spLocks/>
          </p:cNvSpPr>
          <p:nvPr/>
        </p:nvSpPr>
        <p:spPr bwMode="auto">
          <a:xfrm>
            <a:off x="222148" y="1477831"/>
            <a:ext cx="9387789" cy="40233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ctr"/>
          <a:lstStyle/>
          <a:p>
            <a:pPr algn="ctr"/>
            <a:r>
              <a:rPr lang="en-US" sz="5400" b="1" i="1" dirty="0">
                <a:solidFill>
                  <a:schemeClr val="tx1"/>
                </a:solidFill>
                <a:latin typeface="Verdana" pitchFamily="34" charset="0"/>
                <a:sym typeface="Verdana" pitchFamily="34" charset="0"/>
              </a:rPr>
              <a:t>Questions</a:t>
            </a:r>
            <a:r>
              <a:rPr lang="en-US" sz="5400" b="1" i="1" dirty="0" smtClean="0">
                <a:solidFill>
                  <a:schemeClr val="tx1"/>
                </a:solidFill>
                <a:latin typeface="Verdana" pitchFamily="34" charset="0"/>
                <a:sym typeface="Verdana" pitchFamily="34" charset="0"/>
              </a:rPr>
              <a:t>?</a:t>
            </a:r>
          </a:p>
          <a:p>
            <a:pPr lvl="0">
              <a:lnSpc>
                <a:spcPct val="120000"/>
              </a:lnSpc>
            </a:pPr>
            <a:endParaRPr lang="en-US" sz="2800" dirty="0" smtClean="0">
              <a:latin typeface="Verdana" pitchFamily="34" charset="0"/>
              <a:sym typeface="Verdana" pitchFamily="34" charset="0"/>
            </a:endParaRPr>
          </a:p>
          <a:p>
            <a:pPr lvl="0" algn="ctr">
              <a:lnSpc>
                <a:spcPct val="120000"/>
              </a:lnSpc>
            </a:pPr>
            <a:r>
              <a:rPr lang="en-US" sz="2800" dirty="0" smtClean="0">
                <a:latin typeface="Verdana" pitchFamily="34" charset="0"/>
                <a:sym typeface="Verdana" pitchFamily="34" charset="0"/>
              </a:rPr>
              <a:t>For </a:t>
            </a:r>
            <a:r>
              <a:rPr lang="en-US" sz="2800" dirty="0">
                <a:latin typeface="Verdana" pitchFamily="34" charset="0"/>
                <a:sym typeface="Verdana" pitchFamily="34" charset="0"/>
              </a:rPr>
              <a:t>online viewers, questions can be emailed to:</a:t>
            </a:r>
          </a:p>
          <a:p>
            <a:pPr lvl="0" algn="ctr">
              <a:lnSpc>
                <a:spcPct val="120000"/>
              </a:lnSpc>
            </a:pPr>
            <a:r>
              <a:rPr lang="en-US" sz="3400" b="1" i="1" dirty="0" smtClean="0">
                <a:solidFill>
                  <a:srgbClr val="3366CC"/>
                </a:solidFill>
                <a:latin typeface="Verdana" pitchFamily="34" charset="0"/>
                <a:sym typeface="Verdana" pitchFamily="34" charset="0"/>
              </a:rPr>
              <a:t>waterrights_adjudication@utah.gov</a:t>
            </a:r>
            <a:r>
              <a:rPr lang="en-US" sz="3400" b="1" i="1" dirty="0" smtClean="0">
                <a:latin typeface="Verdana" pitchFamily="34" charset="0"/>
                <a:sym typeface="Verdana" pitchFamily="34" charset="0"/>
              </a:rPr>
              <a:t> </a:t>
            </a:r>
            <a:endParaRPr lang="en-US" sz="3400" b="1" i="1" dirty="0">
              <a:latin typeface="Verdana" pitchFamily="34" charset="0"/>
              <a:sym typeface="Verdana" pitchFamily="34" charset="0"/>
            </a:endParaRPr>
          </a:p>
          <a:p>
            <a:pPr lvl="0">
              <a:lnSpc>
                <a:spcPct val="120000"/>
              </a:lnSpc>
            </a:pPr>
            <a:endParaRPr lang="en-US" sz="2000" dirty="0" smtClean="0">
              <a:latin typeface="Verdana" pitchFamily="34" charset="0"/>
              <a:sym typeface="Verdana" pitchFamily="34" charset="0"/>
            </a:endParaRPr>
          </a:p>
        </p:txBody>
      </p:sp>
    </p:spTree>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6" name="Rectangle 4"/>
          <p:cNvSpPr>
            <a:spLocks/>
          </p:cNvSpPr>
          <p:nvPr/>
        </p:nvSpPr>
        <p:spPr bwMode="auto">
          <a:xfrm>
            <a:off x="540639" y="1632204"/>
            <a:ext cx="8977122" cy="56170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lstStyle/>
          <a:p>
            <a:pPr algn="l">
              <a:lnSpc>
                <a:spcPct val="120000"/>
              </a:lnSpc>
            </a:pPr>
            <a:r>
              <a:rPr lang="en-US" sz="2400" dirty="0" smtClean="0"/>
              <a:t>The </a:t>
            </a:r>
            <a:r>
              <a:rPr lang="en-US" sz="2400" dirty="0"/>
              <a:t>holding of a meeting in person at an anchor location presents a substantial risk to the health and safety of those who may be present due to the ongoing COVID-19 pandemic. Public meetings held by the State Engineer regarding the adjudication of water rights in the past have drawn in excess of fifty (50) people. Current guidelines from the Governor’s Office recommend limiting gatherings and groups to fifty (50) people and encourage working remotely whenever feasible. Therefore, the State Engineer determines that holding this meeting through electronic means without an anchor location will best serve the State of Utah’s efforts to combat COVID-19 while still allowing interested members of the public to participate in proceedings.</a:t>
            </a:r>
            <a:r>
              <a:rPr lang="en-US" sz="2400" dirty="0" smtClean="0">
                <a:solidFill>
                  <a:schemeClr val="tx1"/>
                </a:solidFill>
                <a:latin typeface="Verdana" pitchFamily="34" charset="0"/>
                <a:sym typeface="Verdana" pitchFamily="34" charset="0"/>
              </a:rPr>
              <a:t> </a:t>
            </a:r>
            <a:endParaRPr lang="en-US" sz="2400" dirty="0">
              <a:solidFill>
                <a:schemeClr val="tx1"/>
              </a:solidFill>
              <a:latin typeface="Verdana" pitchFamily="34" charset="0"/>
              <a:sym typeface="Verdana" pitchFamily="34" charset="0"/>
            </a:endParaRPr>
          </a:p>
          <a:p>
            <a:pPr marL="457200" indent="-457200" algn="l">
              <a:lnSpc>
                <a:spcPct val="120000"/>
              </a:lnSpc>
              <a:buFontTx/>
              <a:buChar char="•"/>
            </a:pPr>
            <a:endParaRPr lang="en-US" sz="2800" dirty="0">
              <a:solidFill>
                <a:schemeClr val="tx1"/>
              </a:solidFill>
              <a:latin typeface="Verdana" pitchFamily="34" charset="0"/>
              <a:sym typeface="Verdana" pitchFamily="34" charset="0"/>
            </a:endParaRPr>
          </a:p>
        </p:txBody>
      </p:sp>
      <p:sp>
        <p:nvSpPr>
          <p:cNvPr id="54277" name="Rectangle 5"/>
          <p:cNvSpPr>
            <a:spLocks/>
          </p:cNvSpPr>
          <p:nvPr/>
        </p:nvSpPr>
        <p:spPr bwMode="auto">
          <a:xfrm>
            <a:off x="276606" y="466344"/>
            <a:ext cx="9505188"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ctr"/>
          <a:lstStyle/>
          <a:p>
            <a:pPr algn="ctr"/>
            <a:r>
              <a:rPr lang="en-US" sz="4000" b="1" i="1" dirty="0" smtClean="0">
                <a:solidFill>
                  <a:schemeClr val="tx1"/>
                </a:solidFill>
                <a:latin typeface="Verdana" pitchFamily="34" charset="0"/>
                <a:sym typeface="Verdana" pitchFamily="34" charset="0"/>
              </a:rPr>
              <a:t>Electronic Meeting Statement</a:t>
            </a:r>
            <a:endParaRPr lang="en-US" sz="4000" b="1" i="1" dirty="0">
              <a:solidFill>
                <a:schemeClr val="tx1"/>
              </a:solidFill>
              <a:latin typeface="Verdana" pitchFamily="34" charset="0"/>
              <a:sym typeface="Verdana" pitchFamily="34" charset="0"/>
            </a:endParaRPr>
          </a:p>
        </p:txBody>
      </p:sp>
    </p:spTree>
    <p:extLst>
      <p:ext uri="{BB962C8B-B14F-4D97-AF65-F5344CB8AC3E}">
        <p14:creationId xmlns:p14="http://schemas.microsoft.com/office/powerpoint/2010/main" val="4290713683"/>
      </p:ext>
    </p:extLst>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6" name="Rectangle 4"/>
          <p:cNvSpPr>
            <a:spLocks/>
          </p:cNvSpPr>
          <p:nvPr/>
        </p:nvSpPr>
        <p:spPr bwMode="auto">
          <a:xfrm>
            <a:off x="540639" y="1632205"/>
            <a:ext cx="8977122" cy="2487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lstStyle/>
          <a:p>
            <a:pPr marL="457200" indent="-457200" algn="l">
              <a:lnSpc>
                <a:spcPct val="120000"/>
              </a:lnSpc>
              <a:buFontTx/>
              <a:buChar char="•"/>
            </a:pPr>
            <a:r>
              <a:rPr lang="en-US" sz="2800" dirty="0" smtClean="0">
                <a:solidFill>
                  <a:schemeClr val="tx1"/>
                </a:solidFill>
                <a:latin typeface="Verdana" pitchFamily="34" charset="0"/>
                <a:sym typeface="Verdana" pitchFamily="34" charset="0"/>
              </a:rPr>
              <a:t>Adjudication Process Review</a:t>
            </a:r>
          </a:p>
          <a:p>
            <a:pPr marL="457200" indent="-457200" algn="l">
              <a:lnSpc>
                <a:spcPct val="120000"/>
              </a:lnSpc>
              <a:buFontTx/>
              <a:buChar char="•"/>
            </a:pPr>
            <a:r>
              <a:rPr lang="en-US" sz="2800" dirty="0" smtClean="0">
                <a:solidFill>
                  <a:schemeClr val="tx1"/>
                </a:solidFill>
                <a:latin typeface="Verdana" pitchFamily="34" charset="0"/>
                <a:sym typeface="Verdana" pitchFamily="34" charset="0"/>
              </a:rPr>
              <a:t>List of Unclaimed Rights Overview</a:t>
            </a:r>
          </a:p>
          <a:p>
            <a:pPr marL="457200" indent="-457200" algn="l">
              <a:lnSpc>
                <a:spcPct val="120000"/>
              </a:lnSpc>
              <a:buFontTx/>
              <a:buChar char="•"/>
            </a:pPr>
            <a:r>
              <a:rPr lang="en-US" sz="2800" dirty="0" smtClean="0">
                <a:solidFill>
                  <a:schemeClr val="tx1"/>
                </a:solidFill>
                <a:latin typeface="Verdana" pitchFamily="34" charset="0"/>
                <a:sym typeface="Verdana" pitchFamily="34" charset="0"/>
              </a:rPr>
              <a:t>Accessing the List of Unclaimed Rights</a:t>
            </a:r>
          </a:p>
          <a:p>
            <a:pPr marL="457200" indent="-457200" algn="l">
              <a:lnSpc>
                <a:spcPct val="120000"/>
              </a:lnSpc>
              <a:buFontTx/>
              <a:buChar char="•"/>
            </a:pPr>
            <a:r>
              <a:rPr lang="en-US" sz="2800" dirty="0" smtClean="0">
                <a:solidFill>
                  <a:schemeClr val="tx1"/>
                </a:solidFill>
                <a:latin typeface="Verdana" pitchFamily="34" charset="0"/>
                <a:sym typeface="Verdana" pitchFamily="34" charset="0"/>
              </a:rPr>
              <a:t>Anticipated </a:t>
            </a:r>
            <a:r>
              <a:rPr lang="en-US" sz="2800" dirty="0">
                <a:solidFill>
                  <a:schemeClr val="tx1"/>
                </a:solidFill>
                <a:latin typeface="Verdana" pitchFamily="34" charset="0"/>
                <a:sym typeface="Verdana" pitchFamily="34" charset="0"/>
              </a:rPr>
              <a:t>Timeline</a:t>
            </a:r>
          </a:p>
          <a:p>
            <a:pPr marL="457200" indent="-457200" algn="l">
              <a:lnSpc>
                <a:spcPct val="120000"/>
              </a:lnSpc>
              <a:buFontTx/>
              <a:buChar char="•"/>
            </a:pPr>
            <a:r>
              <a:rPr lang="en-US" sz="2800" dirty="0">
                <a:solidFill>
                  <a:schemeClr val="tx1"/>
                </a:solidFill>
                <a:latin typeface="Verdana" pitchFamily="34" charset="0"/>
                <a:sym typeface="Verdana" pitchFamily="34" charset="0"/>
              </a:rPr>
              <a:t>Questions</a:t>
            </a:r>
          </a:p>
          <a:p>
            <a:pPr marL="457200" indent="-457200" algn="l">
              <a:lnSpc>
                <a:spcPct val="120000"/>
              </a:lnSpc>
              <a:buFontTx/>
              <a:buChar char="•"/>
            </a:pPr>
            <a:endParaRPr lang="en-US" sz="2800" dirty="0">
              <a:solidFill>
                <a:schemeClr val="tx1"/>
              </a:solidFill>
              <a:latin typeface="Verdana" pitchFamily="34" charset="0"/>
              <a:sym typeface="Verdana" pitchFamily="34" charset="0"/>
            </a:endParaRPr>
          </a:p>
          <a:p>
            <a:pPr marL="457200" indent="-457200" algn="l">
              <a:lnSpc>
                <a:spcPct val="120000"/>
              </a:lnSpc>
              <a:buFontTx/>
              <a:buChar char="•"/>
            </a:pPr>
            <a:endParaRPr lang="en-US" sz="2800" dirty="0">
              <a:solidFill>
                <a:schemeClr val="tx1"/>
              </a:solidFill>
              <a:latin typeface="Verdana" pitchFamily="34" charset="0"/>
              <a:sym typeface="Verdana" pitchFamily="34" charset="0"/>
            </a:endParaRPr>
          </a:p>
        </p:txBody>
      </p:sp>
      <p:sp>
        <p:nvSpPr>
          <p:cNvPr id="54277" name="Rectangle 5"/>
          <p:cNvSpPr>
            <a:spLocks/>
          </p:cNvSpPr>
          <p:nvPr/>
        </p:nvSpPr>
        <p:spPr bwMode="auto">
          <a:xfrm>
            <a:off x="276606" y="466344"/>
            <a:ext cx="9505188"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ctr"/>
          <a:lstStyle/>
          <a:p>
            <a:pPr algn="ctr"/>
            <a:r>
              <a:rPr lang="en-US" sz="4000" b="1" i="1" dirty="0">
                <a:solidFill>
                  <a:schemeClr val="tx1"/>
                </a:solidFill>
                <a:latin typeface="Verdana" pitchFamily="34" charset="0"/>
                <a:sym typeface="Verdana" pitchFamily="34" charset="0"/>
              </a:rPr>
              <a:t>Agenda</a:t>
            </a:r>
          </a:p>
        </p:txBody>
      </p:sp>
      <p:sp>
        <p:nvSpPr>
          <p:cNvPr id="4" name="Rectangle 3"/>
          <p:cNvSpPr>
            <a:spLocks/>
          </p:cNvSpPr>
          <p:nvPr/>
        </p:nvSpPr>
        <p:spPr bwMode="auto">
          <a:xfrm>
            <a:off x="540639" y="4139187"/>
            <a:ext cx="8906611" cy="21137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ctr"/>
          <a:lstStyle/>
          <a:p>
            <a:pPr lvl="0">
              <a:lnSpc>
                <a:spcPct val="120000"/>
              </a:lnSpc>
            </a:pPr>
            <a:endParaRPr lang="en-US" sz="2800" dirty="0" smtClean="0">
              <a:latin typeface="Verdana" pitchFamily="34" charset="0"/>
              <a:sym typeface="Verdana" pitchFamily="34" charset="0"/>
            </a:endParaRPr>
          </a:p>
          <a:p>
            <a:pPr lvl="0" algn="ctr">
              <a:lnSpc>
                <a:spcPct val="120000"/>
              </a:lnSpc>
            </a:pPr>
            <a:r>
              <a:rPr lang="en-US" sz="2800" dirty="0" smtClean="0">
                <a:latin typeface="Verdana" pitchFamily="34" charset="0"/>
                <a:sym typeface="Verdana" pitchFamily="34" charset="0"/>
              </a:rPr>
              <a:t>Questions </a:t>
            </a:r>
            <a:r>
              <a:rPr lang="en-US" sz="2800" dirty="0">
                <a:latin typeface="Verdana" pitchFamily="34" charset="0"/>
                <a:sym typeface="Verdana" pitchFamily="34" charset="0"/>
              </a:rPr>
              <a:t>can be emailed to:</a:t>
            </a:r>
          </a:p>
          <a:p>
            <a:pPr lvl="0" algn="ctr">
              <a:lnSpc>
                <a:spcPct val="120000"/>
              </a:lnSpc>
            </a:pPr>
            <a:r>
              <a:rPr lang="en-US" sz="3400" b="1" i="1" dirty="0" smtClean="0">
                <a:solidFill>
                  <a:srgbClr val="3366CC"/>
                </a:solidFill>
                <a:latin typeface="Verdana" pitchFamily="34" charset="0"/>
                <a:sym typeface="Verdana" pitchFamily="34" charset="0"/>
              </a:rPr>
              <a:t>waterrights_adjudication@utah.gov</a:t>
            </a:r>
            <a:r>
              <a:rPr lang="en-US" sz="3400" b="1" i="1" dirty="0" smtClean="0">
                <a:latin typeface="Verdana" pitchFamily="34" charset="0"/>
                <a:sym typeface="Verdana" pitchFamily="34" charset="0"/>
              </a:rPr>
              <a:t> </a:t>
            </a:r>
            <a:endParaRPr lang="en-US" sz="3400" b="1" i="1" dirty="0">
              <a:latin typeface="Verdana" pitchFamily="34" charset="0"/>
              <a:sym typeface="Verdana" pitchFamily="34" charset="0"/>
            </a:endParaRPr>
          </a:p>
          <a:p>
            <a:pPr lvl="0">
              <a:lnSpc>
                <a:spcPct val="120000"/>
              </a:lnSpc>
            </a:pPr>
            <a:endParaRPr lang="en-US" sz="2000" dirty="0" smtClean="0">
              <a:latin typeface="Verdana" pitchFamily="34" charset="0"/>
              <a:sym typeface="Verdana" pitchFamily="34" charset="0"/>
            </a:endParaRPr>
          </a:p>
        </p:txBody>
      </p:sp>
    </p:spTree>
    <p:extLst>
      <p:ext uri="{BB962C8B-B14F-4D97-AF65-F5344CB8AC3E}">
        <p14:creationId xmlns:p14="http://schemas.microsoft.com/office/powerpoint/2010/main" val="3148647069"/>
      </p:ext>
    </p:extLst>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p:cNvGrpSpPr/>
          <p:nvPr/>
        </p:nvGrpSpPr>
        <p:grpSpPr>
          <a:xfrm>
            <a:off x="2782040" y="618562"/>
            <a:ext cx="2082089" cy="1405551"/>
            <a:chOff x="452947" y="450809"/>
            <a:chExt cx="2103120" cy="1377991"/>
          </a:xfrm>
        </p:grpSpPr>
        <p:grpSp>
          <p:nvGrpSpPr>
            <p:cNvPr id="398" name="Group 397"/>
            <p:cNvGrpSpPr/>
            <p:nvPr/>
          </p:nvGrpSpPr>
          <p:grpSpPr>
            <a:xfrm>
              <a:off x="452947" y="450809"/>
              <a:ext cx="2103120" cy="1377991"/>
              <a:chOff x="386080" y="589209"/>
              <a:chExt cx="2103120" cy="1377991"/>
            </a:xfrm>
          </p:grpSpPr>
          <p:sp>
            <p:nvSpPr>
              <p:cNvPr id="399" name="AutoShape 4"/>
              <p:cNvSpPr>
                <a:spLocks noChangeArrowheads="1"/>
              </p:cNvSpPr>
              <p:nvPr/>
            </p:nvSpPr>
            <p:spPr bwMode="auto">
              <a:xfrm rot="5400000">
                <a:off x="751840" y="229840"/>
                <a:ext cx="1371600" cy="2103120"/>
              </a:xfrm>
              <a:prstGeom prst="round2DiagRect">
                <a:avLst/>
              </a:prstGeom>
              <a:solidFill>
                <a:srgbClr val="CCFFCC"/>
              </a:solidFill>
              <a:ln w="28575">
                <a:solidFill>
                  <a:srgbClr val="000000"/>
                </a:solidFill>
                <a:miter lim="800000"/>
                <a:headEnd/>
                <a:tailEnd/>
              </a:ln>
              <a:effectLst>
                <a:outerShdw blurRad="50800" dist="38100" dir="2700000" algn="tl" rotWithShape="0">
                  <a:prstClr val="black">
                    <a:alpha val="40000"/>
                  </a:prstClr>
                </a:outerShdw>
              </a:effectLst>
            </p:spPr>
            <p:txBody>
              <a:bodyPr rot="0" vert="horz" wrap="square" lIns="91440" tIns="45720" rIns="91440" bIns="45720" anchor="t" anchorCtr="0" upright="1">
                <a:noAutofit/>
              </a:bodyPr>
              <a:lstStyle/>
              <a:p>
                <a:endParaRPr lang="en-US" sz="2800"/>
              </a:p>
            </p:txBody>
          </p:sp>
          <p:sp>
            <p:nvSpPr>
              <p:cNvPr id="400" name="Rectangle 399"/>
              <p:cNvSpPr>
                <a:spLocks noChangeArrowheads="1"/>
              </p:cNvSpPr>
              <p:nvPr/>
            </p:nvSpPr>
            <p:spPr bwMode="auto">
              <a:xfrm>
                <a:off x="386080" y="589209"/>
                <a:ext cx="206878" cy="215169"/>
              </a:xfrm>
              <a:prstGeom prst="rect">
                <a:avLst/>
              </a:prstGeom>
              <a:solidFill>
                <a:srgbClr val="000000"/>
              </a:solidFill>
              <a:ln w="9525">
                <a:solidFill>
                  <a:srgbClr val="000000"/>
                </a:solidFill>
                <a:miter lim="800000"/>
                <a:headEnd/>
                <a:tailEnd/>
              </a:ln>
            </p:spPr>
            <p:txBody>
              <a:bodyPr rot="0" vert="horz" wrap="square" lIns="0" tIns="45720" rIns="0" bIns="0" anchor="t" anchorCtr="0" upright="1">
                <a:noAutofit/>
              </a:bodyPr>
              <a:lstStyle/>
              <a:p>
                <a:pPr marL="0" marR="0" algn="ctr">
                  <a:spcBef>
                    <a:spcPts val="0"/>
                  </a:spcBef>
                  <a:spcAft>
                    <a:spcPts val="0"/>
                  </a:spcAft>
                </a:pPr>
                <a:r>
                  <a:rPr lang="en-US" sz="1100" b="1" dirty="0">
                    <a:solidFill>
                      <a:srgbClr val="CCFFCC"/>
                    </a:solidFill>
                    <a:effectLst/>
                    <a:latin typeface="Verdana"/>
                    <a:ea typeface="Times New Roman"/>
                  </a:rPr>
                  <a:t>1</a:t>
                </a:r>
                <a:endParaRPr lang="en-US" sz="1100" dirty="0">
                  <a:effectLst/>
                  <a:latin typeface="Times New Roman"/>
                  <a:ea typeface="Times New Roman"/>
                </a:endParaRPr>
              </a:p>
            </p:txBody>
          </p:sp>
        </p:grpSp>
        <p:grpSp>
          <p:nvGrpSpPr>
            <p:cNvPr id="410" name="Group 409"/>
            <p:cNvGrpSpPr>
              <a:grpSpLocks/>
            </p:cNvGrpSpPr>
            <p:nvPr/>
          </p:nvGrpSpPr>
          <p:grpSpPr bwMode="auto">
            <a:xfrm>
              <a:off x="931352" y="623317"/>
              <a:ext cx="1174476" cy="1039363"/>
              <a:chOff x="1681" y="890"/>
              <a:chExt cx="1688" cy="1311"/>
            </a:xfrm>
          </p:grpSpPr>
          <p:grpSp>
            <p:nvGrpSpPr>
              <p:cNvPr id="411" name="Group 410"/>
              <p:cNvGrpSpPr>
                <a:grpSpLocks/>
              </p:cNvGrpSpPr>
              <p:nvPr/>
            </p:nvGrpSpPr>
            <p:grpSpPr bwMode="auto">
              <a:xfrm>
                <a:off x="1681" y="890"/>
                <a:ext cx="1688" cy="1311"/>
                <a:chOff x="10174" y="2938"/>
                <a:chExt cx="1886" cy="1688"/>
              </a:xfrm>
            </p:grpSpPr>
            <p:sp>
              <p:nvSpPr>
                <p:cNvPr id="413" name="Rectangle 412"/>
                <p:cNvSpPr>
                  <a:spLocks noChangeArrowheads="1"/>
                </p:cNvSpPr>
                <p:nvPr/>
              </p:nvSpPr>
              <p:spPr bwMode="auto">
                <a:xfrm>
                  <a:off x="10267" y="2938"/>
                  <a:ext cx="1744" cy="1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solidFill>
                        <a:srgbClr val="000000"/>
                      </a:solidFill>
                      <a:miter lim="800000"/>
                      <a:headEnd/>
                      <a:tailEnd/>
                    </a14:hiddenLine>
                  </a:ext>
                </a:extLst>
              </p:spPr>
              <p:txBody>
                <a:bodyPr rot="0" vert="horz" wrap="square" lIns="91440" tIns="45720" rIns="91440" bIns="45720" anchor="t" anchorCtr="0" upright="1">
                  <a:noAutofit/>
                </a:bodyPr>
                <a:lstStyle/>
                <a:p>
                  <a:endParaRPr lang="en-US" sz="2800"/>
                </a:p>
              </p:txBody>
            </p:sp>
            <p:sp>
              <p:nvSpPr>
                <p:cNvPr id="414" name="Freeform 413"/>
                <p:cNvSpPr>
                  <a:spLocks noEditPoints="1"/>
                </p:cNvSpPr>
                <p:nvPr/>
              </p:nvSpPr>
              <p:spPr bwMode="auto">
                <a:xfrm>
                  <a:off x="10174" y="2939"/>
                  <a:ext cx="1886" cy="1686"/>
                </a:xfrm>
                <a:custGeom>
                  <a:avLst/>
                  <a:gdLst>
                    <a:gd name="T0" fmla="*/ 4474 w 4496"/>
                    <a:gd name="T1" fmla="*/ 4025 h 4498"/>
                    <a:gd name="T2" fmla="*/ 4383 w 4496"/>
                    <a:gd name="T3" fmla="*/ 4167 h 4498"/>
                    <a:gd name="T4" fmla="*/ 4340 w 4496"/>
                    <a:gd name="T5" fmla="*/ 4231 h 4498"/>
                    <a:gd name="T6" fmla="*/ 4246 w 4496"/>
                    <a:gd name="T7" fmla="*/ 4366 h 4498"/>
                    <a:gd name="T8" fmla="*/ 4178 w 4496"/>
                    <a:gd name="T9" fmla="*/ 4412 h 4498"/>
                    <a:gd name="T10" fmla="*/ 3943 w 4496"/>
                    <a:gd name="T11" fmla="*/ 4493 h 4498"/>
                    <a:gd name="T12" fmla="*/ 642 w 4496"/>
                    <a:gd name="T13" fmla="*/ 4468 h 4498"/>
                    <a:gd name="T14" fmla="*/ 559 w 4496"/>
                    <a:gd name="T15" fmla="*/ 4462 h 4498"/>
                    <a:gd name="T16" fmla="*/ 389 w 4496"/>
                    <a:gd name="T17" fmla="*/ 4447 h 4498"/>
                    <a:gd name="T18" fmla="*/ 316 w 4496"/>
                    <a:gd name="T19" fmla="*/ 4410 h 4498"/>
                    <a:gd name="T20" fmla="*/ 133 w 4496"/>
                    <a:gd name="T21" fmla="*/ 4250 h 4498"/>
                    <a:gd name="T22" fmla="*/ 77 w 4496"/>
                    <a:gd name="T23" fmla="*/ 4093 h 4498"/>
                    <a:gd name="T24" fmla="*/ 50 w 4496"/>
                    <a:gd name="T25" fmla="*/ 4020 h 4498"/>
                    <a:gd name="T26" fmla="*/ 0 w 4496"/>
                    <a:gd name="T27" fmla="*/ 3856 h 4498"/>
                    <a:gd name="T28" fmla="*/ 0 w 4496"/>
                    <a:gd name="T29" fmla="*/ 640 h 4498"/>
                    <a:gd name="T30" fmla="*/ 48 w 4496"/>
                    <a:gd name="T31" fmla="*/ 392 h 4498"/>
                    <a:gd name="T32" fmla="*/ 158 w 4496"/>
                    <a:gd name="T33" fmla="*/ 267 h 4498"/>
                    <a:gd name="T34" fmla="*/ 207 w 4496"/>
                    <a:gd name="T35" fmla="*/ 209 h 4498"/>
                    <a:gd name="T36" fmla="*/ 318 w 4496"/>
                    <a:gd name="T37" fmla="*/ 86 h 4498"/>
                    <a:gd name="T38" fmla="*/ 391 w 4496"/>
                    <a:gd name="T39" fmla="*/ 49 h 4498"/>
                    <a:gd name="T40" fmla="*/ 640 w 4496"/>
                    <a:gd name="T41" fmla="*/ 0 h 4498"/>
                    <a:gd name="T42" fmla="*/ 3939 w 4496"/>
                    <a:gd name="T43" fmla="*/ 36 h 4498"/>
                    <a:gd name="T44" fmla="*/ 4016 w 4496"/>
                    <a:gd name="T45" fmla="*/ 51 h 4498"/>
                    <a:gd name="T46" fmla="*/ 4180 w 4496"/>
                    <a:gd name="T47" fmla="*/ 88 h 4498"/>
                    <a:gd name="T48" fmla="*/ 4248 w 4496"/>
                    <a:gd name="T49" fmla="*/ 134 h 4498"/>
                    <a:gd name="T50" fmla="*/ 4408 w 4496"/>
                    <a:gd name="T51" fmla="*/ 316 h 4498"/>
                    <a:gd name="T52" fmla="*/ 4446 w 4496"/>
                    <a:gd name="T53" fmla="*/ 480 h 4498"/>
                    <a:gd name="T54" fmla="*/ 4461 w 4496"/>
                    <a:gd name="T55" fmla="*/ 557 h 4498"/>
                    <a:gd name="T56" fmla="*/ 4496 w 4496"/>
                    <a:gd name="T57" fmla="*/ 3858 h 4498"/>
                    <a:gd name="T58" fmla="*/ 4491 w 4496"/>
                    <a:gd name="T59" fmla="*/ 3944 h 4498"/>
                    <a:gd name="T60" fmla="*/ 4448 w 4496"/>
                    <a:gd name="T61" fmla="*/ 4106 h 4498"/>
                    <a:gd name="T62" fmla="*/ 4351 w 4496"/>
                    <a:gd name="T63" fmla="*/ 4240 h 4498"/>
                    <a:gd name="T64" fmla="*/ 4246 w 4496"/>
                    <a:gd name="T65" fmla="*/ 4366 h 4498"/>
                    <a:gd name="T66" fmla="*/ 4105 w 4496"/>
                    <a:gd name="T67" fmla="*/ 4449 h 4498"/>
                    <a:gd name="T68" fmla="*/ 4026 w 4496"/>
                    <a:gd name="T69" fmla="*/ 4476 h 4498"/>
                    <a:gd name="T70" fmla="*/ 3856 w 4496"/>
                    <a:gd name="T71" fmla="*/ 4498 h 4498"/>
                    <a:gd name="T72" fmla="*/ 555 w 4496"/>
                    <a:gd name="T73" fmla="*/ 4478 h 4498"/>
                    <a:gd name="T74" fmla="*/ 389 w 4496"/>
                    <a:gd name="T75" fmla="*/ 4447 h 4498"/>
                    <a:gd name="T76" fmla="*/ 248 w 4496"/>
                    <a:gd name="T77" fmla="*/ 4364 h 4498"/>
                    <a:gd name="T78" fmla="*/ 188 w 4496"/>
                    <a:gd name="T79" fmla="*/ 4310 h 4498"/>
                    <a:gd name="T80" fmla="*/ 88 w 4496"/>
                    <a:gd name="T81" fmla="*/ 4182 h 4498"/>
                    <a:gd name="T82" fmla="*/ 37 w 4496"/>
                    <a:gd name="T83" fmla="*/ 4024 h 4498"/>
                    <a:gd name="T84" fmla="*/ 0 w 4496"/>
                    <a:gd name="T85" fmla="*/ 3856 h 4498"/>
                    <a:gd name="T86" fmla="*/ 5 w 4496"/>
                    <a:gd name="T87" fmla="*/ 554 h 4498"/>
                    <a:gd name="T88" fmla="*/ 22 w 4496"/>
                    <a:gd name="T89" fmla="*/ 471 h 4498"/>
                    <a:gd name="T90" fmla="*/ 86 w 4496"/>
                    <a:gd name="T91" fmla="*/ 318 h 4498"/>
                    <a:gd name="T92" fmla="*/ 197 w 4496"/>
                    <a:gd name="T93" fmla="*/ 198 h 4498"/>
                    <a:gd name="T94" fmla="*/ 318 w 4496"/>
                    <a:gd name="T95" fmla="*/ 86 h 4498"/>
                    <a:gd name="T96" fmla="*/ 470 w 4496"/>
                    <a:gd name="T97" fmla="*/ 22 h 4498"/>
                    <a:gd name="T98" fmla="*/ 553 w 4496"/>
                    <a:gd name="T99" fmla="*/ 5 h 4498"/>
                    <a:gd name="T100" fmla="*/ 3854 w 4496"/>
                    <a:gd name="T101" fmla="*/ 0 h 4498"/>
                    <a:gd name="T102" fmla="*/ 4022 w 4496"/>
                    <a:gd name="T103" fmla="*/ 37 h 4498"/>
                    <a:gd name="T104" fmla="*/ 4180 w 4496"/>
                    <a:gd name="T105" fmla="*/ 88 h 4498"/>
                    <a:gd name="T106" fmla="*/ 4308 w 4496"/>
                    <a:gd name="T107" fmla="*/ 188 h 4498"/>
                    <a:gd name="T108" fmla="*/ 4363 w 4496"/>
                    <a:gd name="T109" fmla="*/ 248 h 4498"/>
                    <a:gd name="T110" fmla="*/ 4446 w 4496"/>
                    <a:gd name="T111" fmla="*/ 392 h 4498"/>
                    <a:gd name="T112" fmla="*/ 4476 w 4496"/>
                    <a:gd name="T113" fmla="*/ 557 h 4498"/>
                    <a:gd name="T114" fmla="*/ 4496 w 4496"/>
                    <a:gd name="T115" fmla="*/ 3858 h 44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496" h="4498">
                      <a:moveTo>
                        <a:pt x="4496" y="3858"/>
                      </a:moveTo>
                      <a:lnTo>
                        <a:pt x="4466" y="3856"/>
                      </a:lnTo>
                      <a:lnTo>
                        <a:pt x="4461" y="3941"/>
                      </a:lnTo>
                      <a:lnTo>
                        <a:pt x="4491" y="3943"/>
                      </a:lnTo>
                      <a:lnTo>
                        <a:pt x="4496" y="3858"/>
                      </a:lnTo>
                      <a:close/>
                      <a:moveTo>
                        <a:pt x="4491" y="3944"/>
                      </a:moveTo>
                      <a:lnTo>
                        <a:pt x="4461" y="3939"/>
                      </a:lnTo>
                      <a:lnTo>
                        <a:pt x="4446" y="4020"/>
                      </a:lnTo>
                      <a:lnTo>
                        <a:pt x="4474" y="4025"/>
                      </a:lnTo>
                      <a:lnTo>
                        <a:pt x="4491" y="3944"/>
                      </a:lnTo>
                      <a:close/>
                      <a:moveTo>
                        <a:pt x="4474" y="4027"/>
                      </a:moveTo>
                      <a:lnTo>
                        <a:pt x="4446" y="4018"/>
                      </a:lnTo>
                      <a:lnTo>
                        <a:pt x="4419" y="4095"/>
                      </a:lnTo>
                      <a:lnTo>
                        <a:pt x="4448" y="4106"/>
                      </a:lnTo>
                      <a:lnTo>
                        <a:pt x="4474" y="4027"/>
                      </a:lnTo>
                      <a:close/>
                      <a:moveTo>
                        <a:pt x="4446" y="4108"/>
                      </a:moveTo>
                      <a:lnTo>
                        <a:pt x="4419" y="4093"/>
                      </a:lnTo>
                      <a:lnTo>
                        <a:pt x="4383" y="4167"/>
                      </a:lnTo>
                      <a:lnTo>
                        <a:pt x="4410" y="4180"/>
                      </a:lnTo>
                      <a:lnTo>
                        <a:pt x="4446" y="4108"/>
                      </a:lnTo>
                      <a:close/>
                      <a:moveTo>
                        <a:pt x="4408" y="4182"/>
                      </a:moveTo>
                      <a:lnTo>
                        <a:pt x="4383" y="4165"/>
                      </a:lnTo>
                      <a:lnTo>
                        <a:pt x="4338" y="4231"/>
                      </a:lnTo>
                      <a:lnTo>
                        <a:pt x="4365" y="4248"/>
                      </a:lnTo>
                      <a:lnTo>
                        <a:pt x="4408" y="4182"/>
                      </a:lnTo>
                      <a:close/>
                      <a:moveTo>
                        <a:pt x="4363" y="4250"/>
                      </a:moveTo>
                      <a:lnTo>
                        <a:pt x="4340" y="4231"/>
                      </a:lnTo>
                      <a:lnTo>
                        <a:pt x="4287" y="4289"/>
                      </a:lnTo>
                      <a:lnTo>
                        <a:pt x="4310" y="4310"/>
                      </a:lnTo>
                      <a:lnTo>
                        <a:pt x="4363" y="4250"/>
                      </a:lnTo>
                      <a:close/>
                      <a:moveTo>
                        <a:pt x="4308" y="4312"/>
                      </a:moveTo>
                      <a:lnTo>
                        <a:pt x="4287" y="4289"/>
                      </a:lnTo>
                      <a:lnTo>
                        <a:pt x="4227" y="4342"/>
                      </a:lnTo>
                      <a:lnTo>
                        <a:pt x="4248" y="4364"/>
                      </a:lnTo>
                      <a:lnTo>
                        <a:pt x="4308" y="4312"/>
                      </a:lnTo>
                      <a:close/>
                      <a:moveTo>
                        <a:pt x="4246" y="4366"/>
                      </a:moveTo>
                      <a:lnTo>
                        <a:pt x="4229" y="4340"/>
                      </a:lnTo>
                      <a:lnTo>
                        <a:pt x="4163" y="4385"/>
                      </a:lnTo>
                      <a:lnTo>
                        <a:pt x="4180" y="4410"/>
                      </a:lnTo>
                      <a:lnTo>
                        <a:pt x="4246" y="4366"/>
                      </a:lnTo>
                      <a:close/>
                      <a:moveTo>
                        <a:pt x="4178" y="4412"/>
                      </a:moveTo>
                      <a:lnTo>
                        <a:pt x="4165" y="4385"/>
                      </a:lnTo>
                      <a:lnTo>
                        <a:pt x="4092" y="4421"/>
                      </a:lnTo>
                      <a:lnTo>
                        <a:pt x="4105" y="4447"/>
                      </a:lnTo>
                      <a:lnTo>
                        <a:pt x="4178" y="4412"/>
                      </a:lnTo>
                      <a:close/>
                      <a:moveTo>
                        <a:pt x="4105" y="4449"/>
                      </a:moveTo>
                      <a:lnTo>
                        <a:pt x="4093" y="4421"/>
                      </a:lnTo>
                      <a:lnTo>
                        <a:pt x="4016" y="4447"/>
                      </a:lnTo>
                      <a:lnTo>
                        <a:pt x="4026" y="4476"/>
                      </a:lnTo>
                      <a:lnTo>
                        <a:pt x="4105" y="4449"/>
                      </a:lnTo>
                      <a:close/>
                      <a:moveTo>
                        <a:pt x="4024" y="4476"/>
                      </a:moveTo>
                      <a:lnTo>
                        <a:pt x="4018" y="4447"/>
                      </a:lnTo>
                      <a:lnTo>
                        <a:pt x="3937" y="4462"/>
                      </a:lnTo>
                      <a:lnTo>
                        <a:pt x="3943" y="4493"/>
                      </a:lnTo>
                      <a:lnTo>
                        <a:pt x="4024" y="4476"/>
                      </a:lnTo>
                      <a:close/>
                      <a:moveTo>
                        <a:pt x="3941" y="4493"/>
                      </a:moveTo>
                      <a:lnTo>
                        <a:pt x="3939" y="4462"/>
                      </a:lnTo>
                      <a:lnTo>
                        <a:pt x="3854" y="4468"/>
                      </a:lnTo>
                      <a:lnTo>
                        <a:pt x="3856" y="4498"/>
                      </a:lnTo>
                      <a:lnTo>
                        <a:pt x="3941" y="4493"/>
                      </a:lnTo>
                      <a:close/>
                      <a:moveTo>
                        <a:pt x="3854" y="4498"/>
                      </a:moveTo>
                      <a:lnTo>
                        <a:pt x="3854" y="4468"/>
                      </a:lnTo>
                      <a:lnTo>
                        <a:pt x="642" y="4468"/>
                      </a:lnTo>
                      <a:lnTo>
                        <a:pt x="642" y="4498"/>
                      </a:lnTo>
                      <a:lnTo>
                        <a:pt x="3854" y="4498"/>
                      </a:lnTo>
                      <a:close/>
                      <a:moveTo>
                        <a:pt x="640" y="4498"/>
                      </a:moveTo>
                      <a:lnTo>
                        <a:pt x="642" y="4468"/>
                      </a:lnTo>
                      <a:lnTo>
                        <a:pt x="557" y="4462"/>
                      </a:lnTo>
                      <a:lnTo>
                        <a:pt x="555" y="4493"/>
                      </a:lnTo>
                      <a:lnTo>
                        <a:pt x="640" y="4498"/>
                      </a:lnTo>
                      <a:close/>
                      <a:moveTo>
                        <a:pt x="553" y="4493"/>
                      </a:moveTo>
                      <a:lnTo>
                        <a:pt x="559" y="4462"/>
                      </a:lnTo>
                      <a:lnTo>
                        <a:pt x="478" y="4447"/>
                      </a:lnTo>
                      <a:lnTo>
                        <a:pt x="472" y="4476"/>
                      </a:lnTo>
                      <a:lnTo>
                        <a:pt x="553" y="4493"/>
                      </a:lnTo>
                      <a:close/>
                      <a:moveTo>
                        <a:pt x="470" y="4476"/>
                      </a:moveTo>
                      <a:lnTo>
                        <a:pt x="480" y="4447"/>
                      </a:lnTo>
                      <a:lnTo>
                        <a:pt x="403" y="4421"/>
                      </a:lnTo>
                      <a:lnTo>
                        <a:pt x="391" y="4449"/>
                      </a:lnTo>
                      <a:lnTo>
                        <a:pt x="470" y="4476"/>
                      </a:lnTo>
                      <a:close/>
                      <a:moveTo>
                        <a:pt x="389" y="4447"/>
                      </a:moveTo>
                      <a:lnTo>
                        <a:pt x="404" y="4421"/>
                      </a:lnTo>
                      <a:lnTo>
                        <a:pt x="331" y="4385"/>
                      </a:lnTo>
                      <a:lnTo>
                        <a:pt x="318" y="4412"/>
                      </a:lnTo>
                      <a:lnTo>
                        <a:pt x="389" y="4447"/>
                      </a:lnTo>
                      <a:close/>
                      <a:moveTo>
                        <a:pt x="316" y="4410"/>
                      </a:moveTo>
                      <a:lnTo>
                        <a:pt x="333" y="4385"/>
                      </a:lnTo>
                      <a:lnTo>
                        <a:pt x="267" y="4340"/>
                      </a:lnTo>
                      <a:lnTo>
                        <a:pt x="250" y="4366"/>
                      </a:lnTo>
                      <a:lnTo>
                        <a:pt x="316" y="4410"/>
                      </a:lnTo>
                      <a:close/>
                      <a:moveTo>
                        <a:pt x="248" y="4364"/>
                      </a:moveTo>
                      <a:lnTo>
                        <a:pt x="267" y="4342"/>
                      </a:lnTo>
                      <a:lnTo>
                        <a:pt x="207" y="4289"/>
                      </a:lnTo>
                      <a:lnTo>
                        <a:pt x="188" y="4312"/>
                      </a:lnTo>
                      <a:lnTo>
                        <a:pt x="248" y="4364"/>
                      </a:lnTo>
                      <a:close/>
                      <a:moveTo>
                        <a:pt x="186" y="4310"/>
                      </a:moveTo>
                      <a:lnTo>
                        <a:pt x="209" y="4289"/>
                      </a:lnTo>
                      <a:lnTo>
                        <a:pt x="156" y="4231"/>
                      </a:lnTo>
                      <a:lnTo>
                        <a:pt x="133" y="4250"/>
                      </a:lnTo>
                      <a:lnTo>
                        <a:pt x="186" y="4310"/>
                      </a:lnTo>
                      <a:close/>
                      <a:moveTo>
                        <a:pt x="131" y="4248"/>
                      </a:moveTo>
                      <a:lnTo>
                        <a:pt x="158" y="4231"/>
                      </a:lnTo>
                      <a:lnTo>
                        <a:pt x="113" y="4165"/>
                      </a:lnTo>
                      <a:lnTo>
                        <a:pt x="88" y="4182"/>
                      </a:lnTo>
                      <a:lnTo>
                        <a:pt x="131" y="4248"/>
                      </a:lnTo>
                      <a:close/>
                      <a:moveTo>
                        <a:pt x="86" y="4180"/>
                      </a:moveTo>
                      <a:lnTo>
                        <a:pt x="113" y="4167"/>
                      </a:lnTo>
                      <a:lnTo>
                        <a:pt x="77" y="4093"/>
                      </a:lnTo>
                      <a:lnTo>
                        <a:pt x="50" y="4108"/>
                      </a:lnTo>
                      <a:lnTo>
                        <a:pt x="86" y="4180"/>
                      </a:lnTo>
                      <a:close/>
                      <a:moveTo>
                        <a:pt x="48" y="4106"/>
                      </a:moveTo>
                      <a:lnTo>
                        <a:pt x="77" y="4095"/>
                      </a:lnTo>
                      <a:lnTo>
                        <a:pt x="50" y="4018"/>
                      </a:lnTo>
                      <a:lnTo>
                        <a:pt x="22" y="4027"/>
                      </a:lnTo>
                      <a:lnTo>
                        <a:pt x="48" y="4106"/>
                      </a:lnTo>
                      <a:close/>
                      <a:moveTo>
                        <a:pt x="22" y="4025"/>
                      </a:moveTo>
                      <a:lnTo>
                        <a:pt x="50" y="4020"/>
                      </a:lnTo>
                      <a:lnTo>
                        <a:pt x="35" y="3939"/>
                      </a:lnTo>
                      <a:lnTo>
                        <a:pt x="5" y="3944"/>
                      </a:lnTo>
                      <a:lnTo>
                        <a:pt x="22" y="4025"/>
                      </a:lnTo>
                      <a:close/>
                      <a:moveTo>
                        <a:pt x="5" y="3943"/>
                      </a:moveTo>
                      <a:lnTo>
                        <a:pt x="35" y="3941"/>
                      </a:lnTo>
                      <a:lnTo>
                        <a:pt x="30" y="3856"/>
                      </a:lnTo>
                      <a:lnTo>
                        <a:pt x="0" y="3858"/>
                      </a:lnTo>
                      <a:lnTo>
                        <a:pt x="5" y="3943"/>
                      </a:lnTo>
                      <a:close/>
                      <a:moveTo>
                        <a:pt x="0" y="3856"/>
                      </a:moveTo>
                      <a:lnTo>
                        <a:pt x="30" y="3856"/>
                      </a:lnTo>
                      <a:lnTo>
                        <a:pt x="30" y="642"/>
                      </a:lnTo>
                      <a:lnTo>
                        <a:pt x="0" y="642"/>
                      </a:lnTo>
                      <a:lnTo>
                        <a:pt x="0" y="3856"/>
                      </a:lnTo>
                      <a:close/>
                      <a:moveTo>
                        <a:pt x="0" y="640"/>
                      </a:moveTo>
                      <a:lnTo>
                        <a:pt x="30" y="642"/>
                      </a:lnTo>
                      <a:lnTo>
                        <a:pt x="35" y="557"/>
                      </a:lnTo>
                      <a:lnTo>
                        <a:pt x="5" y="555"/>
                      </a:lnTo>
                      <a:lnTo>
                        <a:pt x="0" y="640"/>
                      </a:lnTo>
                      <a:close/>
                      <a:moveTo>
                        <a:pt x="5" y="554"/>
                      </a:moveTo>
                      <a:lnTo>
                        <a:pt x="35" y="559"/>
                      </a:lnTo>
                      <a:lnTo>
                        <a:pt x="50" y="478"/>
                      </a:lnTo>
                      <a:lnTo>
                        <a:pt x="22" y="473"/>
                      </a:lnTo>
                      <a:lnTo>
                        <a:pt x="5" y="554"/>
                      </a:lnTo>
                      <a:close/>
                      <a:moveTo>
                        <a:pt x="22" y="471"/>
                      </a:moveTo>
                      <a:lnTo>
                        <a:pt x="50" y="480"/>
                      </a:lnTo>
                      <a:lnTo>
                        <a:pt x="77" y="403"/>
                      </a:lnTo>
                      <a:lnTo>
                        <a:pt x="48" y="392"/>
                      </a:lnTo>
                      <a:lnTo>
                        <a:pt x="22" y="471"/>
                      </a:lnTo>
                      <a:close/>
                      <a:moveTo>
                        <a:pt x="50" y="392"/>
                      </a:moveTo>
                      <a:lnTo>
                        <a:pt x="77" y="405"/>
                      </a:lnTo>
                      <a:lnTo>
                        <a:pt x="113" y="331"/>
                      </a:lnTo>
                      <a:lnTo>
                        <a:pt x="86" y="318"/>
                      </a:lnTo>
                      <a:lnTo>
                        <a:pt x="50" y="392"/>
                      </a:lnTo>
                      <a:close/>
                      <a:moveTo>
                        <a:pt x="88" y="316"/>
                      </a:moveTo>
                      <a:lnTo>
                        <a:pt x="113" y="333"/>
                      </a:lnTo>
                      <a:lnTo>
                        <a:pt x="158" y="267"/>
                      </a:lnTo>
                      <a:lnTo>
                        <a:pt x="131" y="250"/>
                      </a:lnTo>
                      <a:lnTo>
                        <a:pt x="88" y="316"/>
                      </a:lnTo>
                      <a:close/>
                      <a:moveTo>
                        <a:pt x="133" y="248"/>
                      </a:moveTo>
                      <a:lnTo>
                        <a:pt x="156" y="269"/>
                      </a:lnTo>
                      <a:lnTo>
                        <a:pt x="209" y="209"/>
                      </a:lnTo>
                      <a:lnTo>
                        <a:pt x="186" y="188"/>
                      </a:lnTo>
                      <a:lnTo>
                        <a:pt x="133" y="248"/>
                      </a:lnTo>
                      <a:close/>
                      <a:moveTo>
                        <a:pt x="188" y="186"/>
                      </a:moveTo>
                      <a:lnTo>
                        <a:pt x="207" y="209"/>
                      </a:lnTo>
                      <a:lnTo>
                        <a:pt x="267" y="156"/>
                      </a:lnTo>
                      <a:lnTo>
                        <a:pt x="248" y="134"/>
                      </a:lnTo>
                      <a:lnTo>
                        <a:pt x="188" y="186"/>
                      </a:lnTo>
                      <a:close/>
                      <a:moveTo>
                        <a:pt x="250" y="132"/>
                      </a:moveTo>
                      <a:lnTo>
                        <a:pt x="267" y="158"/>
                      </a:lnTo>
                      <a:lnTo>
                        <a:pt x="333" y="113"/>
                      </a:lnTo>
                      <a:lnTo>
                        <a:pt x="316" y="88"/>
                      </a:lnTo>
                      <a:lnTo>
                        <a:pt x="250" y="132"/>
                      </a:lnTo>
                      <a:close/>
                      <a:moveTo>
                        <a:pt x="318" y="86"/>
                      </a:moveTo>
                      <a:lnTo>
                        <a:pt x="331" y="113"/>
                      </a:lnTo>
                      <a:lnTo>
                        <a:pt x="404" y="77"/>
                      </a:lnTo>
                      <a:lnTo>
                        <a:pt x="389" y="51"/>
                      </a:lnTo>
                      <a:lnTo>
                        <a:pt x="318" y="86"/>
                      </a:lnTo>
                      <a:close/>
                      <a:moveTo>
                        <a:pt x="391" y="49"/>
                      </a:moveTo>
                      <a:lnTo>
                        <a:pt x="403" y="77"/>
                      </a:lnTo>
                      <a:lnTo>
                        <a:pt x="480" y="51"/>
                      </a:lnTo>
                      <a:lnTo>
                        <a:pt x="470" y="22"/>
                      </a:lnTo>
                      <a:lnTo>
                        <a:pt x="391" y="49"/>
                      </a:lnTo>
                      <a:close/>
                      <a:moveTo>
                        <a:pt x="472" y="22"/>
                      </a:moveTo>
                      <a:lnTo>
                        <a:pt x="478" y="51"/>
                      </a:lnTo>
                      <a:lnTo>
                        <a:pt x="559" y="36"/>
                      </a:lnTo>
                      <a:lnTo>
                        <a:pt x="553" y="5"/>
                      </a:lnTo>
                      <a:lnTo>
                        <a:pt x="472" y="22"/>
                      </a:lnTo>
                      <a:close/>
                      <a:moveTo>
                        <a:pt x="555" y="5"/>
                      </a:moveTo>
                      <a:lnTo>
                        <a:pt x="557" y="36"/>
                      </a:lnTo>
                      <a:lnTo>
                        <a:pt x="642" y="30"/>
                      </a:lnTo>
                      <a:lnTo>
                        <a:pt x="640" y="0"/>
                      </a:lnTo>
                      <a:lnTo>
                        <a:pt x="555" y="5"/>
                      </a:lnTo>
                      <a:close/>
                      <a:moveTo>
                        <a:pt x="642" y="0"/>
                      </a:moveTo>
                      <a:lnTo>
                        <a:pt x="642" y="30"/>
                      </a:lnTo>
                      <a:lnTo>
                        <a:pt x="3854" y="30"/>
                      </a:lnTo>
                      <a:lnTo>
                        <a:pt x="3854" y="0"/>
                      </a:lnTo>
                      <a:lnTo>
                        <a:pt x="642" y="0"/>
                      </a:lnTo>
                      <a:close/>
                      <a:moveTo>
                        <a:pt x="3856" y="0"/>
                      </a:moveTo>
                      <a:lnTo>
                        <a:pt x="3854" y="30"/>
                      </a:lnTo>
                      <a:lnTo>
                        <a:pt x="3939" y="36"/>
                      </a:lnTo>
                      <a:lnTo>
                        <a:pt x="3941" y="5"/>
                      </a:lnTo>
                      <a:lnTo>
                        <a:pt x="3856" y="0"/>
                      </a:lnTo>
                      <a:close/>
                      <a:moveTo>
                        <a:pt x="3943" y="5"/>
                      </a:moveTo>
                      <a:lnTo>
                        <a:pt x="3937" y="36"/>
                      </a:lnTo>
                      <a:lnTo>
                        <a:pt x="4018" y="51"/>
                      </a:lnTo>
                      <a:lnTo>
                        <a:pt x="4024" y="22"/>
                      </a:lnTo>
                      <a:lnTo>
                        <a:pt x="3943" y="5"/>
                      </a:lnTo>
                      <a:close/>
                      <a:moveTo>
                        <a:pt x="4026" y="22"/>
                      </a:moveTo>
                      <a:lnTo>
                        <a:pt x="4016" y="51"/>
                      </a:lnTo>
                      <a:lnTo>
                        <a:pt x="4093" y="77"/>
                      </a:lnTo>
                      <a:lnTo>
                        <a:pt x="4105" y="49"/>
                      </a:lnTo>
                      <a:lnTo>
                        <a:pt x="4026" y="22"/>
                      </a:lnTo>
                      <a:close/>
                      <a:moveTo>
                        <a:pt x="4105" y="51"/>
                      </a:moveTo>
                      <a:lnTo>
                        <a:pt x="4092" y="77"/>
                      </a:lnTo>
                      <a:lnTo>
                        <a:pt x="4165" y="113"/>
                      </a:lnTo>
                      <a:lnTo>
                        <a:pt x="4178" y="86"/>
                      </a:lnTo>
                      <a:lnTo>
                        <a:pt x="4105" y="51"/>
                      </a:lnTo>
                      <a:close/>
                      <a:moveTo>
                        <a:pt x="4180" y="88"/>
                      </a:moveTo>
                      <a:lnTo>
                        <a:pt x="4163" y="113"/>
                      </a:lnTo>
                      <a:lnTo>
                        <a:pt x="4229" y="158"/>
                      </a:lnTo>
                      <a:lnTo>
                        <a:pt x="4246" y="132"/>
                      </a:lnTo>
                      <a:lnTo>
                        <a:pt x="4180" y="88"/>
                      </a:lnTo>
                      <a:close/>
                      <a:moveTo>
                        <a:pt x="4248" y="134"/>
                      </a:moveTo>
                      <a:lnTo>
                        <a:pt x="4227" y="156"/>
                      </a:lnTo>
                      <a:lnTo>
                        <a:pt x="4287" y="209"/>
                      </a:lnTo>
                      <a:lnTo>
                        <a:pt x="4308" y="186"/>
                      </a:lnTo>
                      <a:lnTo>
                        <a:pt x="4248" y="134"/>
                      </a:lnTo>
                      <a:close/>
                      <a:moveTo>
                        <a:pt x="4310" y="188"/>
                      </a:moveTo>
                      <a:lnTo>
                        <a:pt x="4287" y="209"/>
                      </a:lnTo>
                      <a:lnTo>
                        <a:pt x="4340" y="269"/>
                      </a:lnTo>
                      <a:lnTo>
                        <a:pt x="4363" y="248"/>
                      </a:lnTo>
                      <a:lnTo>
                        <a:pt x="4310" y="188"/>
                      </a:lnTo>
                      <a:close/>
                      <a:moveTo>
                        <a:pt x="4365" y="250"/>
                      </a:moveTo>
                      <a:lnTo>
                        <a:pt x="4338" y="267"/>
                      </a:lnTo>
                      <a:lnTo>
                        <a:pt x="4383" y="333"/>
                      </a:lnTo>
                      <a:lnTo>
                        <a:pt x="4408" y="316"/>
                      </a:lnTo>
                      <a:lnTo>
                        <a:pt x="4365" y="250"/>
                      </a:lnTo>
                      <a:close/>
                      <a:moveTo>
                        <a:pt x="4410" y="318"/>
                      </a:moveTo>
                      <a:lnTo>
                        <a:pt x="4383" y="331"/>
                      </a:lnTo>
                      <a:lnTo>
                        <a:pt x="4419" y="405"/>
                      </a:lnTo>
                      <a:lnTo>
                        <a:pt x="4446" y="392"/>
                      </a:lnTo>
                      <a:lnTo>
                        <a:pt x="4410" y="318"/>
                      </a:lnTo>
                      <a:close/>
                      <a:moveTo>
                        <a:pt x="4448" y="392"/>
                      </a:moveTo>
                      <a:lnTo>
                        <a:pt x="4419" y="403"/>
                      </a:lnTo>
                      <a:lnTo>
                        <a:pt x="4446" y="480"/>
                      </a:lnTo>
                      <a:lnTo>
                        <a:pt x="4474" y="471"/>
                      </a:lnTo>
                      <a:lnTo>
                        <a:pt x="4448" y="392"/>
                      </a:lnTo>
                      <a:close/>
                      <a:moveTo>
                        <a:pt x="4474" y="473"/>
                      </a:moveTo>
                      <a:lnTo>
                        <a:pt x="4446" y="478"/>
                      </a:lnTo>
                      <a:lnTo>
                        <a:pt x="4461" y="559"/>
                      </a:lnTo>
                      <a:lnTo>
                        <a:pt x="4491" y="554"/>
                      </a:lnTo>
                      <a:lnTo>
                        <a:pt x="4474" y="473"/>
                      </a:lnTo>
                      <a:close/>
                      <a:moveTo>
                        <a:pt x="4491" y="555"/>
                      </a:moveTo>
                      <a:lnTo>
                        <a:pt x="4461" y="557"/>
                      </a:lnTo>
                      <a:lnTo>
                        <a:pt x="4466" y="642"/>
                      </a:lnTo>
                      <a:lnTo>
                        <a:pt x="4496" y="640"/>
                      </a:lnTo>
                      <a:lnTo>
                        <a:pt x="4491" y="555"/>
                      </a:lnTo>
                      <a:close/>
                      <a:moveTo>
                        <a:pt x="4496" y="642"/>
                      </a:moveTo>
                      <a:lnTo>
                        <a:pt x="4466" y="642"/>
                      </a:lnTo>
                      <a:lnTo>
                        <a:pt x="4466" y="3856"/>
                      </a:lnTo>
                      <a:lnTo>
                        <a:pt x="4496" y="3856"/>
                      </a:lnTo>
                      <a:lnTo>
                        <a:pt x="4496" y="642"/>
                      </a:lnTo>
                      <a:close/>
                      <a:moveTo>
                        <a:pt x="4496" y="3858"/>
                      </a:moveTo>
                      <a:lnTo>
                        <a:pt x="4496" y="3858"/>
                      </a:lnTo>
                      <a:lnTo>
                        <a:pt x="4481" y="3856"/>
                      </a:lnTo>
                      <a:lnTo>
                        <a:pt x="4496" y="3856"/>
                      </a:lnTo>
                      <a:lnTo>
                        <a:pt x="4496" y="3858"/>
                      </a:lnTo>
                      <a:close/>
                      <a:moveTo>
                        <a:pt x="4491" y="3944"/>
                      </a:moveTo>
                      <a:lnTo>
                        <a:pt x="4491" y="3944"/>
                      </a:lnTo>
                      <a:lnTo>
                        <a:pt x="4476" y="3941"/>
                      </a:lnTo>
                      <a:lnTo>
                        <a:pt x="4491" y="3943"/>
                      </a:lnTo>
                      <a:lnTo>
                        <a:pt x="4491" y="3944"/>
                      </a:lnTo>
                      <a:close/>
                      <a:moveTo>
                        <a:pt x="4474" y="4027"/>
                      </a:moveTo>
                      <a:lnTo>
                        <a:pt x="4474" y="4027"/>
                      </a:lnTo>
                      <a:lnTo>
                        <a:pt x="4459" y="4024"/>
                      </a:lnTo>
                      <a:lnTo>
                        <a:pt x="4474" y="4025"/>
                      </a:lnTo>
                      <a:lnTo>
                        <a:pt x="4474" y="4027"/>
                      </a:lnTo>
                      <a:close/>
                      <a:moveTo>
                        <a:pt x="4446" y="4106"/>
                      </a:moveTo>
                      <a:lnTo>
                        <a:pt x="4446" y="4108"/>
                      </a:lnTo>
                      <a:lnTo>
                        <a:pt x="4432" y="4101"/>
                      </a:lnTo>
                      <a:lnTo>
                        <a:pt x="4448" y="4106"/>
                      </a:lnTo>
                      <a:lnTo>
                        <a:pt x="4446" y="4106"/>
                      </a:lnTo>
                      <a:close/>
                      <a:moveTo>
                        <a:pt x="4410" y="4180"/>
                      </a:moveTo>
                      <a:lnTo>
                        <a:pt x="4408" y="4182"/>
                      </a:lnTo>
                      <a:lnTo>
                        <a:pt x="4397" y="4172"/>
                      </a:lnTo>
                      <a:lnTo>
                        <a:pt x="4410" y="4180"/>
                      </a:lnTo>
                      <a:lnTo>
                        <a:pt x="4410" y="4180"/>
                      </a:lnTo>
                      <a:close/>
                      <a:moveTo>
                        <a:pt x="4363" y="4250"/>
                      </a:moveTo>
                      <a:lnTo>
                        <a:pt x="4363" y="4250"/>
                      </a:lnTo>
                      <a:lnTo>
                        <a:pt x="4351" y="4240"/>
                      </a:lnTo>
                      <a:lnTo>
                        <a:pt x="4365" y="4248"/>
                      </a:lnTo>
                      <a:lnTo>
                        <a:pt x="4363" y="4250"/>
                      </a:lnTo>
                      <a:close/>
                      <a:moveTo>
                        <a:pt x="4308" y="4310"/>
                      </a:moveTo>
                      <a:lnTo>
                        <a:pt x="4308" y="4312"/>
                      </a:lnTo>
                      <a:lnTo>
                        <a:pt x="4299" y="4300"/>
                      </a:lnTo>
                      <a:lnTo>
                        <a:pt x="4310" y="4310"/>
                      </a:lnTo>
                      <a:lnTo>
                        <a:pt x="4308" y="4310"/>
                      </a:lnTo>
                      <a:close/>
                      <a:moveTo>
                        <a:pt x="4248" y="4364"/>
                      </a:moveTo>
                      <a:lnTo>
                        <a:pt x="4246" y="4366"/>
                      </a:lnTo>
                      <a:lnTo>
                        <a:pt x="4238" y="4353"/>
                      </a:lnTo>
                      <a:lnTo>
                        <a:pt x="4248" y="4364"/>
                      </a:lnTo>
                      <a:lnTo>
                        <a:pt x="4248" y="4364"/>
                      </a:lnTo>
                      <a:close/>
                      <a:moveTo>
                        <a:pt x="4178" y="4412"/>
                      </a:moveTo>
                      <a:lnTo>
                        <a:pt x="4178" y="4412"/>
                      </a:lnTo>
                      <a:lnTo>
                        <a:pt x="4171" y="4398"/>
                      </a:lnTo>
                      <a:lnTo>
                        <a:pt x="4180" y="4410"/>
                      </a:lnTo>
                      <a:lnTo>
                        <a:pt x="4178" y="4412"/>
                      </a:lnTo>
                      <a:close/>
                      <a:moveTo>
                        <a:pt x="4105" y="4449"/>
                      </a:moveTo>
                      <a:lnTo>
                        <a:pt x="4105" y="4449"/>
                      </a:lnTo>
                      <a:lnTo>
                        <a:pt x="4099" y="4434"/>
                      </a:lnTo>
                      <a:lnTo>
                        <a:pt x="4105" y="4447"/>
                      </a:lnTo>
                      <a:lnTo>
                        <a:pt x="4105" y="4449"/>
                      </a:lnTo>
                      <a:close/>
                      <a:moveTo>
                        <a:pt x="4026" y="4476"/>
                      </a:moveTo>
                      <a:lnTo>
                        <a:pt x="4024" y="4476"/>
                      </a:lnTo>
                      <a:lnTo>
                        <a:pt x="4022" y="4461"/>
                      </a:lnTo>
                      <a:lnTo>
                        <a:pt x="4026" y="4476"/>
                      </a:lnTo>
                      <a:lnTo>
                        <a:pt x="4026" y="4476"/>
                      </a:lnTo>
                      <a:close/>
                      <a:moveTo>
                        <a:pt x="3943" y="4493"/>
                      </a:moveTo>
                      <a:lnTo>
                        <a:pt x="3941" y="4493"/>
                      </a:lnTo>
                      <a:lnTo>
                        <a:pt x="3939" y="4478"/>
                      </a:lnTo>
                      <a:lnTo>
                        <a:pt x="3943" y="4493"/>
                      </a:lnTo>
                      <a:lnTo>
                        <a:pt x="3943" y="4493"/>
                      </a:lnTo>
                      <a:close/>
                      <a:moveTo>
                        <a:pt x="3856" y="4498"/>
                      </a:moveTo>
                      <a:lnTo>
                        <a:pt x="3854" y="4498"/>
                      </a:lnTo>
                      <a:lnTo>
                        <a:pt x="3854" y="4483"/>
                      </a:lnTo>
                      <a:lnTo>
                        <a:pt x="3856" y="4498"/>
                      </a:lnTo>
                      <a:lnTo>
                        <a:pt x="3856" y="4498"/>
                      </a:lnTo>
                      <a:close/>
                      <a:moveTo>
                        <a:pt x="640" y="4498"/>
                      </a:moveTo>
                      <a:lnTo>
                        <a:pt x="640" y="4498"/>
                      </a:lnTo>
                      <a:lnTo>
                        <a:pt x="642" y="4483"/>
                      </a:lnTo>
                      <a:lnTo>
                        <a:pt x="642" y="4498"/>
                      </a:lnTo>
                      <a:lnTo>
                        <a:pt x="640" y="4498"/>
                      </a:lnTo>
                      <a:close/>
                      <a:moveTo>
                        <a:pt x="553" y="4493"/>
                      </a:moveTo>
                      <a:lnTo>
                        <a:pt x="553" y="4493"/>
                      </a:lnTo>
                      <a:lnTo>
                        <a:pt x="555" y="4478"/>
                      </a:lnTo>
                      <a:lnTo>
                        <a:pt x="555" y="4493"/>
                      </a:lnTo>
                      <a:lnTo>
                        <a:pt x="553" y="4493"/>
                      </a:lnTo>
                      <a:close/>
                      <a:moveTo>
                        <a:pt x="470" y="4476"/>
                      </a:moveTo>
                      <a:lnTo>
                        <a:pt x="470" y="4476"/>
                      </a:lnTo>
                      <a:lnTo>
                        <a:pt x="474" y="4461"/>
                      </a:lnTo>
                      <a:lnTo>
                        <a:pt x="472" y="4476"/>
                      </a:lnTo>
                      <a:lnTo>
                        <a:pt x="470" y="4476"/>
                      </a:lnTo>
                      <a:close/>
                      <a:moveTo>
                        <a:pt x="391" y="4449"/>
                      </a:moveTo>
                      <a:lnTo>
                        <a:pt x="389" y="4447"/>
                      </a:lnTo>
                      <a:lnTo>
                        <a:pt x="397" y="4434"/>
                      </a:lnTo>
                      <a:lnTo>
                        <a:pt x="391" y="4449"/>
                      </a:lnTo>
                      <a:lnTo>
                        <a:pt x="391" y="4449"/>
                      </a:lnTo>
                      <a:close/>
                      <a:moveTo>
                        <a:pt x="318" y="4412"/>
                      </a:moveTo>
                      <a:lnTo>
                        <a:pt x="316" y="4410"/>
                      </a:lnTo>
                      <a:lnTo>
                        <a:pt x="325" y="4398"/>
                      </a:lnTo>
                      <a:lnTo>
                        <a:pt x="318" y="4412"/>
                      </a:lnTo>
                      <a:lnTo>
                        <a:pt x="318" y="4412"/>
                      </a:lnTo>
                      <a:close/>
                      <a:moveTo>
                        <a:pt x="248" y="4364"/>
                      </a:moveTo>
                      <a:lnTo>
                        <a:pt x="248" y="4364"/>
                      </a:lnTo>
                      <a:lnTo>
                        <a:pt x="258" y="4353"/>
                      </a:lnTo>
                      <a:lnTo>
                        <a:pt x="250" y="4366"/>
                      </a:lnTo>
                      <a:lnTo>
                        <a:pt x="248" y="4364"/>
                      </a:lnTo>
                      <a:close/>
                      <a:moveTo>
                        <a:pt x="188" y="4310"/>
                      </a:moveTo>
                      <a:lnTo>
                        <a:pt x="186" y="4310"/>
                      </a:lnTo>
                      <a:lnTo>
                        <a:pt x="197" y="4300"/>
                      </a:lnTo>
                      <a:lnTo>
                        <a:pt x="188" y="4312"/>
                      </a:lnTo>
                      <a:lnTo>
                        <a:pt x="188" y="4310"/>
                      </a:lnTo>
                      <a:close/>
                      <a:moveTo>
                        <a:pt x="133" y="4250"/>
                      </a:moveTo>
                      <a:lnTo>
                        <a:pt x="131" y="4248"/>
                      </a:lnTo>
                      <a:lnTo>
                        <a:pt x="145" y="4240"/>
                      </a:lnTo>
                      <a:lnTo>
                        <a:pt x="133" y="4250"/>
                      </a:lnTo>
                      <a:lnTo>
                        <a:pt x="133" y="4250"/>
                      </a:lnTo>
                      <a:close/>
                      <a:moveTo>
                        <a:pt x="86" y="4180"/>
                      </a:moveTo>
                      <a:lnTo>
                        <a:pt x="86" y="4180"/>
                      </a:lnTo>
                      <a:lnTo>
                        <a:pt x="99" y="4172"/>
                      </a:lnTo>
                      <a:lnTo>
                        <a:pt x="88" y="4182"/>
                      </a:lnTo>
                      <a:lnTo>
                        <a:pt x="86" y="4180"/>
                      </a:lnTo>
                      <a:close/>
                      <a:moveTo>
                        <a:pt x="48" y="4106"/>
                      </a:moveTo>
                      <a:lnTo>
                        <a:pt x="48" y="4106"/>
                      </a:lnTo>
                      <a:lnTo>
                        <a:pt x="64" y="4101"/>
                      </a:lnTo>
                      <a:lnTo>
                        <a:pt x="50" y="4108"/>
                      </a:lnTo>
                      <a:lnTo>
                        <a:pt x="48" y="4106"/>
                      </a:lnTo>
                      <a:close/>
                      <a:moveTo>
                        <a:pt x="22" y="4027"/>
                      </a:moveTo>
                      <a:lnTo>
                        <a:pt x="22" y="4025"/>
                      </a:lnTo>
                      <a:lnTo>
                        <a:pt x="37" y="4024"/>
                      </a:lnTo>
                      <a:lnTo>
                        <a:pt x="22" y="4027"/>
                      </a:lnTo>
                      <a:lnTo>
                        <a:pt x="22" y="4027"/>
                      </a:lnTo>
                      <a:close/>
                      <a:moveTo>
                        <a:pt x="5" y="3944"/>
                      </a:moveTo>
                      <a:lnTo>
                        <a:pt x="5" y="3943"/>
                      </a:lnTo>
                      <a:lnTo>
                        <a:pt x="20" y="3941"/>
                      </a:lnTo>
                      <a:lnTo>
                        <a:pt x="5" y="3944"/>
                      </a:lnTo>
                      <a:lnTo>
                        <a:pt x="5" y="3944"/>
                      </a:lnTo>
                      <a:close/>
                      <a:moveTo>
                        <a:pt x="0" y="3858"/>
                      </a:moveTo>
                      <a:lnTo>
                        <a:pt x="0" y="3856"/>
                      </a:lnTo>
                      <a:lnTo>
                        <a:pt x="15" y="3856"/>
                      </a:lnTo>
                      <a:lnTo>
                        <a:pt x="0" y="3858"/>
                      </a:lnTo>
                      <a:lnTo>
                        <a:pt x="0" y="3858"/>
                      </a:lnTo>
                      <a:close/>
                      <a:moveTo>
                        <a:pt x="0" y="640"/>
                      </a:moveTo>
                      <a:lnTo>
                        <a:pt x="0" y="640"/>
                      </a:lnTo>
                      <a:lnTo>
                        <a:pt x="15" y="642"/>
                      </a:lnTo>
                      <a:lnTo>
                        <a:pt x="0" y="642"/>
                      </a:lnTo>
                      <a:lnTo>
                        <a:pt x="0" y="640"/>
                      </a:lnTo>
                      <a:close/>
                      <a:moveTo>
                        <a:pt x="5" y="554"/>
                      </a:moveTo>
                      <a:lnTo>
                        <a:pt x="5" y="554"/>
                      </a:lnTo>
                      <a:lnTo>
                        <a:pt x="20" y="557"/>
                      </a:lnTo>
                      <a:lnTo>
                        <a:pt x="5" y="555"/>
                      </a:lnTo>
                      <a:lnTo>
                        <a:pt x="5" y="554"/>
                      </a:lnTo>
                      <a:close/>
                      <a:moveTo>
                        <a:pt x="22" y="471"/>
                      </a:moveTo>
                      <a:lnTo>
                        <a:pt x="22" y="471"/>
                      </a:lnTo>
                      <a:lnTo>
                        <a:pt x="37" y="474"/>
                      </a:lnTo>
                      <a:lnTo>
                        <a:pt x="22" y="473"/>
                      </a:lnTo>
                      <a:lnTo>
                        <a:pt x="22" y="471"/>
                      </a:lnTo>
                      <a:close/>
                      <a:moveTo>
                        <a:pt x="48" y="392"/>
                      </a:moveTo>
                      <a:lnTo>
                        <a:pt x="50" y="392"/>
                      </a:lnTo>
                      <a:lnTo>
                        <a:pt x="64" y="397"/>
                      </a:lnTo>
                      <a:lnTo>
                        <a:pt x="48" y="392"/>
                      </a:lnTo>
                      <a:lnTo>
                        <a:pt x="48" y="392"/>
                      </a:lnTo>
                      <a:close/>
                      <a:moveTo>
                        <a:pt x="86" y="318"/>
                      </a:moveTo>
                      <a:lnTo>
                        <a:pt x="88" y="316"/>
                      </a:lnTo>
                      <a:lnTo>
                        <a:pt x="99" y="326"/>
                      </a:lnTo>
                      <a:lnTo>
                        <a:pt x="86" y="318"/>
                      </a:lnTo>
                      <a:lnTo>
                        <a:pt x="86" y="318"/>
                      </a:lnTo>
                      <a:close/>
                      <a:moveTo>
                        <a:pt x="133" y="248"/>
                      </a:moveTo>
                      <a:lnTo>
                        <a:pt x="133" y="248"/>
                      </a:lnTo>
                      <a:lnTo>
                        <a:pt x="145" y="258"/>
                      </a:lnTo>
                      <a:lnTo>
                        <a:pt x="131" y="250"/>
                      </a:lnTo>
                      <a:lnTo>
                        <a:pt x="133" y="248"/>
                      </a:lnTo>
                      <a:close/>
                      <a:moveTo>
                        <a:pt x="188" y="188"/>
                      </a:moveTo>
                      <a:lnTo>
                        <a:pt x="188" y="186"/>
                      </a:lnTo>
                      <a:lnTo>
                        <a:pt x="197" y="198"/>
                      </a:lnTo>
                      <a:lnTo>
                        <a:pt x="186" y="188"/>
                      </a:lnTo>
                      <a:lnTo>
                        <a:pt x="188" y="188"/>
                      </a:lnTo>
                      <a:close/>
                      <a:moveTo>
                        <a:pt x="248" y="134"/>
                      </a:moveTo>
                      <a:lnTo>
                        <a:pt x="250" y="132"/>
                      </a:lnTo>
                      <a:lnTo>
                        <a:pt x="258" y="145"/>
                      </a:lnTo>
                      <a:lnTo>
                        <a:pt x="248" y="134"/>
                      </a:lnTo>
                      <a:lnTo>
                        <a:pt x="248" y="134"/>
                      </a:lnTo>
                      <a:close/>
                      <a:moveTo>
                        <a:pt x="318" y="86"/>
                      </a:moveTo>
                      <a:lnTo>
                        <a:pt x="318" y="86"/>
                      </a:lnTo>
                      <a:lnTo>
                        <a:pt x="325" y="100"/>
                      </a:lnTo>
                      <a:lnTo>
                        <a:pt x="316" y="88"/>
                      </a:lnTo>
                      <a:lnTo>
                        <a:pt x="318" y="86"/>
                      </a:lnTo>
                      <a:close/>
                      <a:moveTo>
                        <a:pt x="391" y="49"/>
                      </a:moveTo>
                      <a:lnTo>
                        <a:pt x="391" y="49"/>
                      </a:lnTo>
                      <a:lnTo>
                        <a:pt x="397" y="64"/>
                      </a:lnTo>
                      <a:lnTo>
                        <a:pt x="389" y="51"/>
                      </a:lnTo>
                      <a:lnTo>
                        <a:pt x="391" y="49"/>
                      </a:lnTo>
                      <a:close/>
                      <a:moveTo>
                        <a:pt x="470" y="22"/>
                      </a:moveTo>
                      <a:lnTo>
                        <a:pt x="472" y="22"/>
                      </a:lnTo>
                      <a:lnTo>
                        <a:pt x="474" y="37"/>
                      </a:lnTo>
                      <a:lnTo>
                        <a:pt x="470" y="22"/>
                      </a:lnTo>
                      <a:lnTo>
                        <a:pt x="470" y="22"/>
                      </a:lnTo>
                      <a:close/>
                      <a:moveTo>
                        <a:pt x="553" y="5"/>
                      </a:moveTo>
                      <a:lnTo>
                        <a:pt x="555" y="5"/>
                      </a:lnTo>
                      <a:lnTo>
                        <a:pt x="555" y="20"/>
                      </a:lnTo>
                      <a:lnTo>
                        <a:pt x="553" y="5"/>
                      </a:lnTo>
                      <a:lnTo>
                        <a:pt x="553" y="5"/>
                      </a:lnTo>
                      <a:close/>
                      <a:moveTo>
                        <a:pt x="640" y="0"/>
                      </a:moveTo>
                      <a:lnTo>
                        <a:pt x="642" y="0"/>
                      </a:lnTo>
                      <a:lnTo>
                        <a:pt x="642" y="15"/>
                      </a:lnTo>
                      <a:lnTo>
                        <a:pt x="640" y="0"/>
                      </a:lnTo>
                      <a:lnTo>
                        <a:pt x="640" y="0"/>
                      </a:lnTo>
                      <a:close/>
                      <a:moveTo>
                        <a:pt x="3856" y="0"/>
                      </a:moveTo>
                      <a:lnTo>
                        <a:pt x="3856" y="0"/>
                      </a:lnTo>
                      <a:lnTo>
                        <a:pt x="3854" y="15"/>
                      </a:lnTo>
                      <a:lnTo>
                        <a:pt x="3854" y="0"/>
                      </a:lnTo>
                      <a:lnTo>
                        <a:pt x="3856" y="0"/>
                      </a:lnTo>
                      <a:close/>
                      <a:moveTo>
                        <a:pt x="3943" y="5"/>
                      </a:moveTo>
                      <a:lnTo>
                        <a:pt x="3943" y="5"/>
                      </a:lnTo>
                      <a:lnTo>
                        <a:pt x="3939" y="20"/>
                      </a:lnTo>
                      <a:lnTo>
                        <a:pt x="3941" y="5"/>
                      </a:lnTo>
                      <a:lnTo>
                        <a:pt x="3943" y="5"/>
                      </a:lnTo>
                      <a:close/>
                      <a:moveTo>
                        <a:pt x="4026" y="22"/>
                      </a:moveTo>
                      <a:lnTo>
                        <a:pt x="4026" y="22"/>
                      </a:lnTo>
                      <a:lnTo>
                        <a:pt x="4022" y="37"/>
                      </a:lnTo>
                      <a:lnTo>
                        <a:pt x="4024" y="22"/>
                      </a:lnTo>
                      <a:lnTo>
                        <a:pt x="4026" y="22"/>
                      </a:lnTo>
                      <a:close/>
                      <a:moveTo>
                        <a:pt x="4105" y="49"/>
                      </a:moveTo>
                      <a:lnTo>
                        <a:pt x="4105" y="51"/>
                      </a:lnTo>
                      <a:lnTo>
                        <a:pt x="4099" y="64"/>
                      </a:lnTo>
                      <a:lnTo>
                        <a:pt x="4105" y="49"/>
                      </a:lnTo>
                      <a:lnTo>
                        <a:pt x="4105" y="49"/>
                      </a:lnTo>
                      <a:close/>
                      <a:moveTo>
                        <a:pt x="4178" y="86"/>
                      </a:moveTo>
                      <a:lnTo>
                        <a:pt x="4180" y="88"/>
                      </a:lnTo>
                      <a:lnTo>
                        <a:pt x="4171" y="100"/>
                      </a:lnTo>
                      <a:lnTo>
                        <a:pt x="4178" y="86"/>
                      </a:lnTo>
                      <a:lnTo>
                        <a:pt x="4178" y="86"/>
                      </a:lnTo>
                      <a:close/>
                      <a:moveTo>
                        <a:pt x="4248" y="134"/>
                      </a:moveTo>
                      <a:lnTo>
                        <a:pt x="4248" y="134"/>
                      </a:lnTo>
                      <a:lnTo>
                        <a:pt x="4238" y="145"/>
                      </a:lnTo>
                      <a:lnTo>
                        <a:pt x="4246" y="132"/>
                      </a:lnTo>
                      <a:lnTo>
                        <a:pt x="4248" y="134"/>
                      </a:lnTo>
                      <a:close/>
                      <a:moveTo>
                        <a:pt x="4308" y="188"/>
                      </a:moveTo>
                      <a:lnTo>
                        <a:pt x="4310" y="188"/>
                      </a:lnTo>
                      <a:lnTo>
                        <a:pt x="4299" y="198"/>
                      </a:lnTo>
                      <a:lnTo>
                        <a:pt x="4308" y="186"/>
                      </a:lnTo>
                      <a:lnTo>
                        <a:pt x="4308" y="188"/>
                      </a:lnTo>
                      <a:close/>
                      <a:moveTo>
                        <a:pt x="4363" y="248"/>
                      </a:moveTo>
                      <a:lnTo>
                        <a:pt x="4365" y="250"/>
                      </a:lnTo>
                      <a:lnTo>
                        <a:pt x="4351" y="258"/>
                      </a:lnTo>
                      <a:lnTo>
                        <a:pt x="4363" y="248"/>
                      </a:lnTo>
                      <a:lnTo>
                        <a:pt x="4363" y="248"/>
                      </a:lnTo>
                      <a:close/>
                      <a:moveTo>
                        <a:pt x="4410" y="318"/>
                      </a:moveTo>
                      <a:lnTo>
                        <a:pt x="4410" y="318"/>
                      </a:lnTo>
                      <a:lnTo>
                        <a:pt x="4397" y="326"/>
                      </a:lnTo>
                      <a:lnTo>
                        <a:pt x="4408" y="316"/>
                      </a:lnTo>
                      <a:lnTo>
                        <a:pt x="4410" y="318"/>
                      </a:lnTo>
                      <a:close/>
                      <a:moveTo>
                        <a:pt x="4446" y="392"/>
                      </a:moveTo>
                      <a:lnTo>
                        <a:pt x="4448" y="392"/>
                      </a:lnTo>
                      <a:lnTo>
                        <a:pt x="4432" y="397"/>
                      </a:lnTo>
                      <a:lnTo>
                        <a:pt x="4446" y="392"/>
                      </a:lnTo>
                      <a:lnTo>
                        <a:pt x="4446" y="392"/>
                      </a:lnTo>
                      <a:close/>
                      <a:moveTo>
                        <a:pt x="4474" y="471"/>
                      </a:moveTo>
                      <a:lnTo>
                        <a:pt x="4474" y="473"/>
                      </a:lnTo>
                      <a:lnTo>
                        <a:pt x="4459" y="474"/>
                      </a:lnTo>
                      <a:lnTo>
                        <a:pt x="4474" y="471"/>
                      </a:lnTo>
                      <a:lnTo>
                        <a:pt x="4474" y="471"/>
                      </a:lnTo>
                      <a:close/>
                      <a:moveTo>
                        <a:pt x="4491" y="554"/>
                      </a:moveTo>
                      <a:lnTo>
                        <a:pt x="4491" y="555"/>
                      </a:lnTo>
                      <a:lnTo>
                        <a:pt x="4476" y="557"/>
                      </a:lnTo>
                      <a:lnTo>
                        <a:pt x="4491" y="554"/>
                      </a:lnTo>
                      <a:lnTo>
                        <a:pt x="4491" y="554"/>
                      </a:lnTo>
                      <a:close/>
                      <a:moveTo>
                        <a:pt x="4496" y="640"/>
                      </a:moveTo>
                      <a:lnTo>
                        <a:pt x="4496" y="642"/>
                      </a:lnTo>
                      <a:lnTo>
                        <a:pt x="4481" y="642"/>
                      </a:lnTo>
                      <a:lnTo>
                        <a:pt x="4496" y="640"/>
                      </a:lnTo>
                      <a:lnTo>
                        <a:pt x="4496" y="640"/>
                      </a:lnTo>
                      <a:close/>
                      <a:moveTo>
                        <a:pt x="4496" y="3858"/>
                      </a:moveTo>
                      <a:lnTo>
                        <a:pt x="4496" y="3858"/>
                      </a:lnTo>
                      <a:lnTo>
                        <a:pt x="4481" y="3856"/>
                      </a:lnTo>
                      <a:lnTo>
                        <a:pt x="4496" y="3856"/>
                      </a:lnTo>
                      <a:lnTo>
                        <a:pt x="4496" y="3858"/>
                      </a:lnTo>
                      <a:close/>
                    </a:path>
                  </a:pathLst>
                </a:custGeom>
                <a:solidFill>
                  <a:srgbClr val="000000"/>
                </a:solidFill>
                <a:ln w="25400">
                  <a:solidFill>
                    <a:srgbClr val="000000"/>
                  </a:solidFill>
                  <a:prstDash val="solid"/>
                  <a:round/>
                  <a:headEnd/>
                  <a:tailEnd/>
                </a:ln>
              </p:spPr>
              <p:txBody>
                <a:bodyPr rot="0" vert="horz" wrap="square" lIns="91440" tIns="45720" rIns="91440" bIns="45720" anchor="t" anchorCtr="0" upright="1">
                  <a:noAutofit/>
                </a:bodyPr>
                <a:lstStyle/>
                <a:p>
                  <a:endParaRPr lang="en-US" sz="2800"/>
                </a:p>
              </p:txBody>
            </p:sp>
            <p:sp>
              <p:nvSpPr>
                <p:cNvPr id="415" name="Freeform 414"/>
                <p:cNvSpPr>
                  <a:spLocks/>
                </p:cNvSpPr>
                <p:nvPr/>
              </p:nvSpPr>
              <p:spPr bwMode="auto">
                <a:xfrm>
                  <a:off x="10495" y="4070"/>
                  <a:ext cx="221" cy="214"/>
                </a:xfrm>
                <a:custGeom>
                  <a:avLst/>
                  <a:gdLst>
                    <a:gd name="T0" fmla="*/ 573 w 573"/>
                    <a:gd name="T1" fmla="*/ 286 h 572"/>
                    <a:gd name="T2" fmla="*/ 567 w 573"/>
                    <a:gd name="T3" fmla="*/ 344 h 572"/>
                    <a:gd name="T4" fmla="*/ 550 w 573"/>
                    <a:gd name="T5" fmla="*/ 397 h 572"/>
                    <a:gd name="T6" fmla="*/ 524 w 573"/>
                    <a:gd name="T7" fmla="*/ 446 h 572"/>
                    <a:gd name="T8" fmla="*/ 488 w 573"/>
                    <a:gd name="T9" fmla="*/ 487 h 572"/>
                    <a:gd name="T10" fmla="*/ 446 w 573"/>
                    <a:gd name="T11" fmla="*/ 523 h 572"/>
                    <a:gd name="T12" fmla="*/ 397 w 573"/>
                    <a:gd name="T13" fmla="*/ 550 h 572"/>
                    <a:gd name="T14" fmla="*/ 345 w 573"/>
                    <a:gd name="T15" fmla="*/ 567 h 572"/>
                    <a:gd name="T16" fmla="*/ 286 w 573"/>
                    <a:gd name="T17" fmla="*/ 572 h 572"/>
                    <a:gd name="T18" fmla="*/ 228 w 573"/>
                    <a:gd name="T19" fmla="*/ 567 h 572"/>
                    <a:gd name="T20" fmla="*/ 175 w 573"/>
                    <a:gd name="T21" fmla="*/ 550 h 572"/>
                    <a:gd name="T22" fmla="*/ 126 w 573"/>
                    <a:gd name="T23" fmla="*/ 523 h 572"/>
                    <a:gd name="T24" fmla="*/ 85 w 573"/>
                    <a:gd name="T25" fmla="*/ 487 h 572"/>
                    <a:gd name="T26" fmla="*/ 49 w 573"/>
                    <a:gd name="T27" fmla="*/ 446 h 572"/>
                    <a:gd name="T28" fmla="*/ 23 w 573"/>
                    <a:gd name="T29" fmla="*/ 397 h 572"/>
                    <a:gd name="T30" fmla="*/ 6 w 573"/>
                    <a:gd name="T31" fmla="*/ 344 h 572"/>
                    <a:gd name="T32" fmla="*/ 0 w 573"/>
                    <a:gd name="T33" fmla="*/ 286 h 572"/>
                    <a:gd name="T34" fmla="*/ 6 w 573"/>
                    <a:gd name="T35" fmla="*/ 228 h 572"/>
                    <a:gd name="T36" fmla="*/ 23 w 573"/>
                    <a:gd name="T37" fmla="*/ 175 h 572"/>
                    <a:gd name="T38" fmla="*/ 49 w 573"/>
                    <a:gd name="T39" fmla="*/ 126 h 572"/>
                    <a:gd name="T40" fmla="*/ 85 w 573"/>
                    <a:gd name="T41" fmla="*/ 84 h 572"/>
                    <a:gd name="T42" fmla="*/ 126 w 573"/>
                    <a:gd name="T43" fmla="*/ 49 h 572"/>
                    <a:gd name="T44" fmla="*/ 175 w 573"/>
                    <a:gd name="T45" fmla="*/ 22 h 572"/>
                    <a:gd name="T46" fmla="*/ 228 w 573"/>
                    <a:gd name="T47" fmla="*/ 5 h 572"/>
                    <a:gd name="T48" fmla="*/ 286 w 573"/>
                    <a:gd name="T49" fmla="*/ 0 h 572"/>
                    <a:gd name="T50" fmla="*/ 345 w 573"/>
                    <a:gd name="T51" fmla="*/ 5 h 572"/>
                    <a:gd name="T52" fmla="*/ 397 w 573"/>
                    <a:gd name="T53" fmla="*/ 22 h 572"/>
                    <a:gd name="T54" fmla="*/ 446 w 573"/>
                    <a:gd name="T55" fmla="*/ 49 h 572"/>
                    <a:gd name="T56" fmla="*/ 488 w 573"/>
                    <a:gd name="T57" fmla="*/ 84 h 572"/>
                    <a:gd name="T58" fmla="*/ 524 w 573"/>
                    <a:gd name="T59" fmla="*/ 126 h 572"/>
                    <a:gd name="T60" fmla="*/ 550 w 573"/>
                    <a:gd name="T61" fmla="*/ 175 h 572"/>
                    <a:gd name="T62" fmla="*/ 567 w 573"/>
                    <a:gd name="T63" fmla="*/ 228 h 572"/>
                    <a:gd name="T64" fmla="*/ 573 w 573"/>
                    <a:gd name="T65" fmla="*/ 286 h 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73" h="572">
                      <a:moveTo>
                        <a:pt x="573" y="286"/>
                      </a:moveTo>
                      <a:lnTo>
                        <a:pt x="567" y="344"/>
                      </a:lnTo>
                      <a:lnTo>
                        <a:pt x="550" y="397"/>
                      </a:lnTo>
                      <a:lnTo>
                        <a:pt x="524" y="446"/>
                      </a:lnTo>
                      <a:lnTo>
                        <a:pt x="488" y="487"/>
                      </a:lnTo>
                      <a:lnTo>
                        <a:pt x="446" y="523"/>
                      </a:lnTo>
                      <a:lnTo>
                        <a:pt x="397" y="550"/>
                      </a:lnTo>
                      <a:lnTo>
                        <a:pt x="345" y="567"/>
                      </a:lnTo>
                      <a:lnTo>
                        <a:pt x="286" y="572"/>
                      </a:lnTo>
                      <a:lnTo>
                        <a:pt x="228" y="567"/>
                      </a:lnTo>
                      <a:lnTo>
                        <a:pt x="175" y="550"/>
                      </a:lnTo>
                      <a:lnTo>
                        <a:pt x="126" y="523"/>
                      </a:lnTo>
                      <a:lnTo>
                        <a:pt x="85" y="487"/>
                      </a:lnTo>
                      <a:lnTo>
                        <a:pt x="49" y="446"/>
                      </a:lnTo>
                      <a:lnTo>
                        <a:pt x="23" y="397"/>
                      </a:lnTo>
                      <a:lnTo>
                        <a:pt x="6" y="344"/>
                      </a:lnTo>
                      <a:lnTo>
                        <a:pt x="0" y="286"/>
                      </a:lnTo>
                      <a:lnTo>
                        <a:pt x="6" y="228"/>
                      </a:lnTo>
                      <a:lnTo>
                        <a:pt x="23" y="175"/>
                      </a:lnTo>
                      <a:lnTo>
                        <a:pt x="49" y="126"/>
                      </a:lnTo>
                      <a:lnTo>
                        <a:pt x="85" y="84"/>
                      </a:lnTo>
                      <a:lnTo>
                        <a:pt x="126" y="49"/>
                      </a:lnTo>
                      <a:lnTo>
                        <a:pt x="175" y="22"/>
                      </a:lnTo>
                      <a:lnTo>
                        <a:pt x="228" y="5"/>
                      </a:lnTo>
                      <a:lnTo>
                        <a:pt x="286" y="0"/>
                      </a:lnTo>
                      <a:lnTo>
                        <a:pt x="345" y="5"/>
                      </a:lnTo>
                      <a:lnTo>
                        <a:pt x="397" y="22"/>
                      </a:lnTo>
                      <a:lnTo>
                        <a:pt x="446" y="49"/>
                      </a:lnTo>
                      <a:lnTo>
                        <a:pt x="488" y="84"/>
                      </a:lnTo>
                      <a:lnTo>
                        <a:pt x="524" y="126"/>
                      </a:lnTo>
                      <a:lnTo>
                        <a:pt x="550" y="175"/>
                      </a:lnTo>
                      <a:lnTo>
                        <a:pt x="567" y="228"/>
                      </a:lnTo>
                      <a:lnTo>
                        <a:pt x="573" y="286"/>
                      </a:lnTo>
                      <a:close/>
                    </a:path>
                  </a:pathLst>
                </a:custGeom>
                <a:solidFill>
                  <a:srgbClr val="000000"/>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rot="0" vert="horz" wrap="square" lIns="91440" tIns="45720" rIns="91440" bIns="45720" anchor="t" anchorCtr="0" upright="1">
                  <a:noAutofit/>
                </a:bodyPr>
                <a:lstStyle/>
                <a:p>
                  <a:endParaRPr lang="en-US" sz="2800"/>
                </a:p>
              </p:txBody>
            </p:sp>
            <p:sp>
              <p:nvSpPr>
                <p:cNvPr id="416" name="Freeform 415"/>
                <p:cNvSpPr>
                  <a:spLocks/>
                </p:cNvSpPr>
                <p:nvPr/>
              </p:nvSpPr>
              <p:spPr bwMode="auto">
                <a:xfrm>
                  <a:off x="10495" y="4070"/>
                  <a:ext cx="221" cy="214"/>
                </a:xfrm>
                <a:custGeom>
                  <a:avLst/>
                  <a:gdLst>
                    <a:gd name="T0" fmla="*/ 573 w 573"/>
                    <a:gd name="T1" fmla="*/ 286 h 572"/>
                    <a:gd name="T2" fmla="*/ 567 w 573"/>
                    <a:gd name="T3" fmla="*/ 344 h 572"/>
                    <a:gd name="T4" fmla="*/ 550 w 573"/>
                    <a:gd name="T5" fmla="*/ 397 h 572"/>
                    <a:gd name="T6" fmla="*/ 524 w 573"/>
                    <a:gd name="T7" fmla="*/ 446 h 572"/>
                    <a:gd name="T8" fmla="*/ 488 w 573"/>
                    <a:gd name="T9" fmla="*/ 487 h 572"/>
                    <a:gd name="T10" fmla="*/ 446 w 573"/>
                    <a:gd name="T11" fmla="*/ 523 h 572"/>
                    <a:gd name="T12" fmla="*/ 397 w 573"/>
                    <a:gd name="T13" fmla="*/ 550 h 572"/>
                    <a:gd name="T14" fmla="*/ 345 w 573"/>
                    <a:gd name="T15" fmla="*/ 567 h 572"/>
                    <a:gd name="T16" fmla="*/ 286 w 573"/>
                    <a:gd name="T17" fmla="*/ 572 h 572"/>
                    <a:gd name="T18" fmla="*/ 228 w 573"/>
                    <a:gd name="T19" fmla="*/ 567 h 572"/>
                    <a:gd name="T20" fmla="*/ 175 w 573"/>
                    <a:gd name="T21" fmla="*/ 550 h 572"/>
                    <a:gd name="T22" fmla="*/ 126 w 573"/>
                    <a:gd name="T23" fmla="*/ 523 h 572"/>
                    <a:gd name="T24" fmla="*/ 85 w 573"/>
                    <a:gd name="T25" fmla="*/ 487 h 572"/>
                    <a:gd name="T26" fmla="*/ 49 w 573"/>
                    <a:gd name="T27" fmla="*/ 446 h 572"/>
                    <a:gd name="T28" fmla="*/ 23 w 573"/>
                    <a:gd name="T29" fmla="*/ 397 h 572"/>
                    <a:gd name="T30" fmla="*/ 6 w 573"/>
                    <a:gd name="T31" fmla="*/ 344 h 572"/>
                    <a:gd name="T32" fmla="*/ 0 w 573"/>
                    <a:gd name="T33" fmla="*/ 286 h 572"/>
                    <a:gd name="T34" fmla="*/ 6 w 573"/>
                    <a:gd name="T35" fmla="*/ 228 h 572"/>
                    <a:gd name="T36" fmla="*/ 23 w 573"/>
                    <a:gd name="T37" fmla="*/ 175 h 572"/>
                    <a:gd name="T38" fmla="*/ 49 w 573"/>
                    <a:gd name="T39" fmla="*/ 126 h 572"/>
                    <a:gd name="T40" fmla="*/ 85 w 573"/>
                    <a:gd name="T41" fmla="*/ 84 h 572"/>
                    <a:gd name="T42" fmla="*/ 126 w 573"/>
                    <a:gd name="T43" fmla="*/ 49 h 572"/>
                    <a:gd name="T44" fmla="*/ 175 w 573"/>
                    <a:gd name="T45" fmla="*/ 22 h 572"/>
                    <a:gd name="T46" fmla="*/ 228 w 573"/>
                    <a:gd name="T47" fmla="*/ 5 h 572"/>
                    <a:gd name="T48" fmla="*/ 286 w 573"/>
                    <a:gd name="T49" fmla="*/ 0 h 572"/>
                    <a:gd name="T50" fmla="*/ 345 w 573"/>
                    <a:gd name="T51" fmla="*/ 5 h 572"/>
                    <a:gd name="T52" fmla="*/ 397 w 573"/>
                    <a:gd name="T53" fmla="*/ 22 h 572"/>
                    <a:gd name="T54" fmla="*/ 446 w 573"/>
                    <a:gd name="T55" fmla="*/ 49 h 572"/>
                    <a:gd name="T56" fmla="*/ 488 w 573"/>
                    <a:gd name="T57" fmla="*/ 84 h 572"/>
                    <a:gd name="T58" fmla="*/ 524 w 573"/>
                    <a:gd name="T59" fmla="*/ 126 h 572"/>
                    <a:gd name="T60" fmla="*/ 550 w 573"/>
                    <a:gd name="T61" fmla="*/ 175 h 572"/>
                    <a:gd name="T62" fmla="*/ 567 w 573"/>
                    <a:gd name="T63" fmla="*/ 228 h 572"/>
                    <a:gd name="T64" fmla="*/ 573 w 573"/>
                    <a:gd name="T65" fmla="*/ 286 h 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73" h="572">
                      <a:moveTo>
                        <a:pt x="573" y="286"/>
                      </a:moveTo>
                      <a:lnTo>
                        <a:pt x="567" y="344"/>
                      </a:lnTo>
                      <a:lnTo>
                        <a:pt x="550" y="397"/>
                      </a:lnTo>
                      <a:lnTo>
                        <a:pt x="524" y="446"/>
                      </a:lnTo>
                      <a:lnTo>
                        <a:pt x="488" y="487"/>
                      </a:lnTo>
                      <a:lnTo>
                        <a:pt x="446" y="523"/>
                      </a:lnTo>
                      <a:lnTo>
                        <a:pt x="397" y="550"/>
                      </a:lnTo>
                      <a:lnTo>
                        <a:pt x="345" y="567"/>
                      </a:lnTo>
                      <a:lnTo>
                        <a:pt x="286" y="572"/>
                      </a:lnTo>
                      <a:lnTo>
                        <a:pt x="228" y="567"/>
                      </a:lnTo>
                      <a:lnTo>
                        <a:pt x="175" y="550"/>
                      </a:lnTo>
                      <a:lnTo>
                        <a:pt x="126" y="523"/>
                      </a:lnTo>
                      <a:lnTo>
                        <a:pt x="85" y="487"/>
                      </a:lnTo>
                      <a:lnTo>
                        <a:pt x="49" y="446"/>
                      </a:lnTo>
                      <a:lnTo>
                        <a:pt x="23" y="397"/>
                      </a:lnTo>
                      <a:lnTo>
                        <a:pt x="6" y="344"/>
                      </a:lnTo>
                      <a:lnTo>
                        <a:pt x="0" y="286"/>
                      </a:lnTo>
                      <a:lnTo>
                        <a:pt x="6" y="228"/>
                      </a:lnTo>
                      <a:lnTo>
                        <a:pt x="23" y="175"/>
                      </a:lnTo>
                      <a:lnTo>
                        <a:pt x="49" y="126"/>
                      </a:lnTo>
                      <a:lnTo>
                        <a:pt x="85" y="84"/>
                      </a:lnTo>
                      <a:lnTo>
                        <a:pt x="126" y="49"/>
                      </a:lnTo>
                      <a:lnTo>
                        <a:pt x="175" y="22"/>
                      </a:lnTo>
                      <a:lnTo>
                        <a:pt x="228" y="5"/>
                      </a:lnTo>
                      <a:lnTo>
                        <a:pt x="286" y="0"/>
                      </a:lnTo>
                      <a:lnTo>
                        <a:pt x="345" y="5"/>
                      </a:lnTo>
                      <a:lnTo>
                        <a:pt x="397" y="22"/>
                      </a:lnTo>
                      <a:lnTo>
                        <a:pt x="446" y="49"/>
                      </a:lnTo>
                      <a:lnTo>
                        <a:pt x="488" y="84"/>
                      </a:lnTo>
                      <a:lnTo>
                        <a:pt x="524" y="126"/>
                      </a:lnTo>
                      <a:lnTo>
                        <a:pt x="550" y="175"/>
                      </a:lnTo>
                      <a:lnTo>
                        <a:pt x="567" y="228"/>
                      </a:lnTo>
                      <a:lnTo>
                        <a:pt x="573" y="28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
                      <a:solidFill>
                        <a:srgbClr val="000000"/>
                      </a:solidFill>
                      <a:prstDash val="solid"/>
                      <a:round/>
                      <a:headEnd/>
                      <a:tailEnd/>
                    </a14:hiddenLine>
                  </a:ext>
                </a:extLst>
              </p:spPr>
              <p:txBody>
                <a:bodyPr rot="0" vert="horz" wrap="square" lIns="91440" tIns="45720" rIns="91440" bIns="45720" anchor="t" anchorCtr="0" upright="1">
                  <a:noAutofit/>
                </a:bodyPr>
                <a:lstStyle/>
                <a:p>
                  <a:endParaRPr lang="en-US" sz="2800"/>
                </a:p>
              </p:txBody>
            </p:sp>
            <p:sp>
              <p:nvSpPr>
                <p:cNvPr id="417" name="Freeform 416"/>
                <p:cNvSpPr>
                  <a:spLocks/>
                </p:cNvSpPr>
                <p:nvPr/>
              </p:nvSpPr>
              <p:spPr bwMode="auto">
                <a:xfrm>
                  <a:off x="10851" y="4070"/>
                  <a:ext cx="221" cy="214"/>
                </a:xfrm>
                <a:custGeom>
                  <a:avLst/>
                  <a:gdLst>
                    <a:gd name="T0" fmla="*/ 572 w 572"/>
                    <a:gd name="T1" fmla="*/ 286 h 572"/>
                    <a:gd name="T2" fmla="*/ 567 w 572"/>
                    <a:gd name="T3" fmla="*/ 344 h 572"/>
                    <a:gd name="T4" fmla="*/ 550 w 572"/>
                    <a:gd name="T5" fmla="*/ 397 h 572"/>
                    <a:gd name="T6" fmla="*/ 523 w 572"/>
                    <a:gd name="T7" fmla="*/ 446 h 572"/>
                    <a:gd name="T8" fmla="*/ 490 w 572"/>
                    <a:gd name="T9" fmla="*/ 487 h 572"/>
                    <a:gd name="T10" fmla="*/ 446 w 572"/>
                    <a:gd name="T11" fmla="*/ 523 h 572"/>
                    <a:gd name="T12" fmla="*/ 397 w 572"/>
                    <a:gd name="T13" fmla="*/ 550 h 572"/>
                    <a:gd name="T14" fmla="*/ 345 w 572"/>
                    <a:gd name="T15" fmla="*/ 567 h 572"/>
                    <a:gd name="T16" fmla="*/ 286 w 572"/>
                    <a:gd name="T17" fmla="*/ 572 h 572"/>
                    <a:gd name="T18" fmla="*/ 230 w 572"/>
                    <a:gd name="T19" fmla="*/ 567 h 572"/>
                    <a:gd name="T20" fmla="*/ 175 w 572"/>
                    <a:gd name="T21" fmla="*/ 550 h 572"/>
                    <a:gd name="T22" fmla="*/ 126 w 572"/>
                    <a:gd name="T23" fmla="*/ 523 h 572"/>
                    <a:gd name="T24" fmla="*/ 85 w 572"/>
                    <a:gd name="T25" fmla="*/ 487 h 572"/>
                    <a:gd name="T26" fmla="*/ 49 w 572"/>
                    <a:gd name="T27" fmla="*/ 446 h 572"/>
                    <a:gd name="T28" fmla="*/ 23 w 572"/>
                    <a:gd name="T29" fmla="*/ 397 h 572"/>
                    <a:gd name="T30" fmla="*/ 6 w 572"/>
                    <a:gd name="T31" fmla="*/ 344 h 572"/>
                    <a:gd name="T32" fmla="*/ 0 w 572"/>
                    <a:gd name="T33" fmla="*/ 286 h 572"/>
                    <a:gd name="T34" fmla="*/ 6 w 572"/>
                    <a:gd name="T35" fmla="*/ 228 h 572"/>
                    <a:gd name="T36" fmla="*/ 23 w 572"/>
                    <a:gd name="T37" fmla="*/ 175 h 572"/>
                    <a:gd name="T38" fmla="*/ 49 w 572"/>
                    <a:gd name="T39" fmla="*/ 126 h 572"/>
                    <a:gd name="T40" fmla="*/ 85 w 572"/>
                    <a:gd name="T41" fmla="*/ 84 h 572"/>
                    <a:gd name="T42" fmla="*/ 126 w 572"/>
                    <a:gd name="T43" fmla="*/ 49 h 572"/>
                    <a:gd name="T44" fmla="*/ 175 w 572"/>
                    <a:gd name="T45" fmla="*/ 22 h 572"/>
                    <a:gd name="T46" fmla="*/ 230 w 572"/>
                    <a:gd name="T47" fmla="*/ 5 h 572"/>
                    <a:gd name="T48" fmla="*/ 286 w 572"/>
                    <a:gd name="T49" fmla="*/ 0 h 572"/>
                    <a:gd name="T50" fmla="*/ 345 w 572"/>
                    <a:gd name="T51" fmla="*/ 5 h 572"/>
                    <a:gd name="T52" fmla="*/ 397 w 572"/>
                    <a:gd name="T53" fmla="*/ 22 h 572"/>
                    <a:gd name="T54" fmla="*/ 446 w 572"/>
                    <a:gd name="T55" fmla="*/ 49 h 572"/>
                    <a:gd name="T56" fmla="*/ 490 w 572"/>
                    <a:gd name="T57" fmla="*/ 84 h 572"/>
                    <a:gd name="T58" fmla="*/ 523 w 572"/>
                    <a:gd name="T59" fmla="*/ 126 h 572"/>
                    <a:gd name="T60" fmla="*/ 550 w 572"/>
                    <a:gd name="T61" fmla="*/ 175 h 572"/>
                    <a:gd name="T62" fmla="*/ 567 w 572"/>
                    <a:gd name="T63" fmla="*/ 228 h 572"/>
                    <a:gd name="T64" fmla="*/ 572 w 572"/>
                    <a:gd name="T65" fmla="*/ 286 h 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72" h="572">
                      <a:moveTo>
                        <a:pt x="572" y="286"/>
                      </a:moveTo>
                      <a:lnTo>
                        <a:pt x="567" y="344"/>
                      </a:lnTo>
                      <a:lnTo>
                        <a:pt x="550" y="397"/>
                      </a:lnTo>
                      <a:lnTo>
                        <a:pt x="523" y="446"/>
                      </a:lnTo>
                      <a:lnTo>
                        <a:pt x="490" y="487"/>
                      </a:lnTo>
                      <a:lnTo>
                        <a:pt x="446" y="523"/>
                      </a:lnTo>
                      <a:lnTo>
                        <a:pt x="397" y="550"/>
                      </a:lnTo>
                      <a:lnTo>
                        <a:pt x="345" y="567"/>
                      </a:lnTo>
                      <a:lnTo>
                        <a:pt x="286" y="572"/>
                      </a:lnTo>
                      <a:lnTo>
                        <a:pt x="230" y="567"/>
                      </a:lnTo>
                      <a:lnTo>
                        <a:pt x="175" y="550"/>
                      </a:lnTo>
                      <a:lnTo>
                        <a:pt x="126" y="523"/>
                      </a:lnTo>
                      <a:lnTo>
                        <a:pt x="85" y="487"/>
                      </a:lnTo>
                      <a:lnTo>
                        <a:pt x="49" y="446"/>
                      </a:lnTo>
                      <a:lnTo>
                        <a:pt x="23" y="397"/>
                      </a:lnTo>
                      <a:lnTo>
                        <a:pt x="6" y="344"/>
                      </a:lnTo>
                      <a:lnTo>
                        <a:pt x="0" y="286"/>
                      </a:lnTo>
                      <a:lnTo>
                        <a:pt x="6" y="228"/>
                      </a:lnTo>
                      <a:lnTo>
                        <a:pt x="23" y="175"/>
                      </a:lnTo>
                      <a:lnTo>
                        <a:pt x="49" y="126"/>
                      </a:lnTo>
                      <a:lnTo>
                        <a:pt x="85" y="84"/>
                      </a:lnTo>
                      <a:lnTo>
                        <a:pt x="126" y="49"/>
                      </a:lnTo>
                      <a:lnTo>
                        <a:pt x="175" y="22"/>
                      </a:lnTo>
                      <a:lnTo>
                        <a:pt x="230" y="5"/>
                      </a:lnTo>
                      <a:lnTo>
                        <a:pt x="286" y="0"/>
                      </a:lnTo>
                      <a:lnTo>
                        <a:pt x="345" y="5"/>
                      </a:lnTo>
                      <a:lnTo>
                        <a:pt x="397" y="22"/>
                      </a:lnTo>
                      <a:lnTo>
                        <a:pt x="446" y="49"/>
                      </a:lnTo>
                      <a:lnTo>
                        <a:pt x="490" y="84"/>
                      </a:lnTo>
                      <a:lnTo>
                        <a:pt x="523" y="126"/>
                      </a:lnTo>
                      <a:lnTo>
                        <a:pt x="550" y="175"/>
                      </a:lnTo>
                      <a:lnTo>
                        <a:pt x="567" y="228"/>
                      </a:lnTo>
                      <a:lnTo>
                        <a:pt x="572" y="286"/>
                      </a:lnTo>
                      <a:close/>
                    </a:path>
                  </a:pathLst>
                </a:custGeom>
                <a:solidFill>
                  <a:srgbClr val="000000"/>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rot="0" vert="horz" wrap="square" lIns="91440" tIns="45720" rIns="91440" bIns="45720" anchor="t" anchorCtr="0" upright="1">
                  <a:noAutofit/>
                </a:bodyPr>
                <a:lstStyle/>
                <a:p>
                  <a:endParaRPr lang="en-US" sz="2800"/>
                </a:p>
              </p:txBody>
            </p:sp>
            <p:sp>
              <p:nvSpPr>
                <p:cNvPr id="418" name="Freeform 417"/>
                <p:cNvSpPr>
                  <a:spLocks/>
                </p:cNvSpPr>
                <p:nvPr/>
              </p:nvSpPr>
              <p:spPr bwMode="auto">
                <a:xfrm>
                  <a:off x="10851" y="4070"/>
                  <a:ext cx="221" cy="214"/>
                </a:xfrm>
                <a:custGeom>
                  <a:avLst/>
                  <a:gdLst>
                    <a:gd name="T0" fmla="*/ 572 w 572"/>
                    <a:gd name="T1" fmla="*/ 286 h 572"/>
                    <a:gd name="T2" fmla="*/ 567 w 572"/>
                    <a:gd name="T3" fmla="*/ 344 h 572"/>
                    <a:gd name="T4" fmla="*/ 550 w 572"/>
                    <a:gd name="T5" fmla="*/ 397 h 572"/>
                    <a:gd name="T6" fmla="*/ 523 w 572"/>
                    <a:gd name="T7" fmla="*/ 446 h 572"/>
                    <a:gd name="T8" fmla="*/ 490 w 572"/>
                    <a:gd name="T9" fmla="*/ 487 h 572"/>
                    <a:gd name="T10" fmla="*/ 446 w 572"/>
                    <a:gd name="T11" fmla="*/ 523 h 572"/>
                    <a:gd name="T12" fmla="*/ 397 w 572"/>
                    <a:gd name="T13" fmla="*/ 550 h 572"/>
                    <a:gd name="T14" fmla="*/ 345 w 572"/>
                    <a:gd name="T15" fmla="*/ 567 h 572"/>
                    <a:gd name="T16" fmla="*/ 286 w 572"/>
                    <a:gd name="T17" fmla="*/ 572 h 572"/>
                    <a:gd name="T18" fmla="*/ 230 w 572"/>
                    <a:gd name="T19" fmla="*/ 567 h 572"/>
                    <a:gd name="T20" fmla="*/ 175 w 572"/>
                    <a:gd name="T21" fmla="*/ 550 h 572"/>
                    <a:gd name="T22" fmla="*/ 126 w 572"/>
                    <a:gd name="T23" fmla="*/ 523 h 572"/>
                    <a:gd name="T24" fmla="*/ 85 w 572"/>
                    <a:gd name="T25" fmla="*/ 487 h 572"/>
                    <a:gd name="T26" fmla="*/ 49 w 572"/>
                    <a:gd name="T27" fmla="*/ 446 h 572"/>
                    <a:gd name="T28" fmla="*/ 23 w 572"/>
                    <a:gd name="T29" fmla="*/ 397 h 572"/>
                    <a:gd name="T30" fmla="*/ 6 w 572"/>
                    <a:gd name="T31" fmla="*/ 344 h 572"/>
                    <a:gd name="T32" fmla="*/ 0 w 572"/>
                    <a:gd name="T33" fmla="*/ 286 h 572"/>
                    <a:gd name="T34" fmla="*/ 6 w 572"/>
                    <a:gd name="T35" fmla="*/ 228 h 572"/>
                    <a:gd name="T36" fmla="*/ 23 w 572"/>
                    <a:gd name="T37" fmla="*/ 175 h 572"/>
                    <a:gd name="T38" fmla="*/ 49 w 572"/>
                    <a:gd name="T39" fmla="*/ 126 h 572"/>
                    <a:gd name="T40" fmla="*/ 85 w 572"/>
                    <a:gd name="T41" fmla="*/ 84 h 572"/>
                    <a:gd name="T42" fmla="*/ 126 w 572"/>
                    <a:gd name="T43" fmla="*/ 49 h 572"/>
                    <a:gd name="T44" fmla="*/ 175 w 572"/>
                    <a:gd name="T45" fmla="*/ 22 h 572"/>
                    <a:gd name="T46" fmla="*/ 230 w 572"/>
                    <a:gd name="T47" fmla="*/ 5 h 572"/>
                    <a:gd name="T48" fmla="*/ 286 w 572"/>
                    <a:gd name="T49" fmla="*/ 0 h 572"/>
                    <a:gd name="T50" fmla="*/ 345 w 572"/>
                    <a:gd name="T51" fmla="*/ 5 h 572"/>
                    <a:gd name="T52" fmla="*/ 397 w 572"/>
                    <a:gd name="T53" fmla="*/ 22 h 572"/>
                    <a:gd name="T54" fmla="*/ 446 w 572"/>
                    <a:gd name="T55" fmla="*/ 49 h 572"/>
                    <a:gd name="T56" fmla="*/ 490 w 572"/>
                    <a:gd name="T57" fmla="*/ 84 h 572"/>
                    <a:gd name="T58" fmla="*/ 523 w 572"/>
                    <a:gd name="T59" fmla="*/ 126 h 572"/>
                    <a:gd name="T60" fmla="*/ 550 w 572"/>
                    <a:gd name="T61" fmla="*/ 175 h 572"/>
                    <a:gd name="T62" fmla="*/ 567 w 572"/>
                    <a:gd name="T63" fmla="*/ 228 h 572"/>
                    <a:gd name="T64" fmla="*/ 572 w 572"/>
                    <a:gd name="T65" fmla="*/ 286 h 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72" h="572">
                      <a:moveTo>
                        <a:pt x="572" y="286"/>
                      </a:moveTo>
                      <a:lnTo>
                        <a:pt x="567" y="344"/>
                      </a:lnTo>
                      <a:lnTo>
                        <a:pt x="550" y="397"/>
                      </a:lnTo>
                      <a:lnTo>
                        <a:pt x="523" y="446"/>
                      </a:lnTo>
                      <a:lnTo>
                        <a:pt x="490" y="487"/>
                      </a:lnTo>
                      <a:lnTo>
                        <a:pt x="446" y="523"/>
                      </a:lnTo>
                      <a:lnTo>
                        <a:pt x="397" y="550"/>
                      </a:lnTo>
                      <a:lnTo>
                        <a:pt x="345" y="567"/>
                      </a:lnTo>
                      <a:lnTo>
                        <a:pt x="286" y="572"/>
                      </a:lnTo>
                      <a:lnTo>
                        <a:pt x="230" y="567"/>
                      </a:lnTo>
                      <a:lnTo>
                        <a:pt x="175" y="550"/>
                      </a:lnTo>
                      <a:lnTo>
                        <a:pt x="126" y="523"/>
                      </a:lnTo>
                      <a:lnTo>
                        <a:pt x="85" y="487"/>
                      </a:lnTo>
                      <a:lnTo>
                        <a:pt x="49" y="446"/>
                      </a:lnTo>
                      <a:lnTo>
                        <a:pt x="23" y="397"/>
                      </a:lnTo>
                      <a:lnTo>
                        <a:pt x="6" y="344"/>
                      </a:lnTo>
                      <a:lnTo>
                        <a:pt x="0" y="286"/>
                      </a:lnTo>
                      <a:lnTo>
                        <a:pt x="6" y="228"/>
                      </a:lnTo>
                      <a:lnTo>
                        <a:pt x="23" y="175"/>
                      </a:lnTo>
                      <a:lnTo>
                        <a:pt x="49" y="126"/>
                      </a:lnTo>
                      <a:lnTo>
                        <a:pt x="85" y="84"/>
                      </a:lnTo>
                      <a:lnTo>
                        <a:pt x="126" y="49"/>
                      </a:lnTo>
                      <a:lnTo>
                        <a:pt x="175" y="22"/>
                      </a:lnTo>
                      <a:lnTo>
                        <a:pt x="230" y="5"/>
                      </a:lnTo>
                      <a:lnTo>
                        <a:pt x="286" y="0"/>
                      </a:lnTo>
                      <a:lnTo>
                        <a:pt x="345" y="5"/>
                      </a:lnTo>
                      <a:lnTo>
                        <a:pt x="397" y="22"/>
                      </a:lnTo>
                      <a:lnTo>
                        <a:pt x="446" y="49"/>
                      </a:lnTo>
                      <a:lnTo>
                        <a:pt x="490" y="84"/>
                      </a:lnTo>
                      <a:lnTo>
                        <a:pt x="523" y="126"/>
                      </a:lnTo>
                      <a:lnTo>
                        <a:pt x="550" y="175"/>
                      </a:lnTo>
                      <a:lnTo>
                        <a:pt x="567" y="228"/>
                      </a:lnTo>
                      <a:lnTo>
                        <a:pt x="572" y="28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
                      <a:solidFill>
                        <a:srgbClr val="000000"/>
                      </a:solidFill>
                      <a:prstDash val="solid"/>
                      <a:round/>
                      <a:headEnd/>
                      <a:tailEnd/>
                    </a14:hiddenLine>
                  </a:ext>
                </a:extLst>
              </p:spPr>
              <p:txBody>
                <a:bodyPr rot="0" vert="horz" wrap="square" lIns="91440" tIns="45720" rIns="91440" bIns="45720" anchor="t" anchorCtr="0" upright="1">
                  <a:noAutofit/>
                </a:bodyPr>
                <a:lstStyle/>
                <a:p>
                  <a:endParaRPr lang="en-US" sz="2800"/>
                </a:p>
              </p:txBody>
            </p:sp>
            <p:sp>
              <p:nvSpPr>
                <p:cNvPr id="419" name="Freeform 418"/>
                <p:cNvSpPr>
                  <a:spLocks/>
                </p:cNvSpPr>
                <p:nvPr/>
              </p:nvSpPr>
              <p:spPr bwMode="auto">
                <a:xfrm>
                  <a:off x="11207" y="4070"/>
                  <a:ext cx="222" cy="214"/>
                </a:xfrm>
                <a:custGeom>
                  <a:avLst/>
                  <a:gdLst>
                    <a:gd name="T0" fmla="*/ 572 w 572"/>
                    <a:gd name="T1" fmla="*/ 286 h 572"/>
                    <a:gd name="T2" fmla="*/ 566 w 572"/>
                    <a:gd name="T3" fmla="*/ 344 h 572"/>
                    <a:gd name="T4" fmla="*/ 550 w 572"/>
                    <a:gd name="T5" fmla="*/ 397 h 572"/>
                    <a:gd name="T6" fmla="*/ 523 w 572"/>
                    <a:gd name="T7" fmla="*/ 446 h 572"/>
                    <a:gd name="T8" fmla="*/ 487 w 572"/>
                    <a:gd name="T9" fmla="*/ 487 h 572"/>
                    <a:gd name="T10" fmla="*/ 446 w 572"/>
                    <a:gd name="T11" fmla="*/ 523 h 572"/>
                    <a:gd name="T12" fmla="*/ 397 w 572"/>
                    <a:gd name="T13" fmla="*/ 550 h 572"/>
                    <a:gd name="T14" fmla="*/ 342 w 572"/>
                    <a:gd name="T15" fmla="*/ 567 h 572"/>
                    <a:gd name="T16" fmla="*/ 286 w 572"/>
                    <a:gd name="T17" fmla="*/ 572 h 572"/>
                    <a:gd name="T18" fmla="*/ 228 w 572"/>
                    <a:gd name="T19" fmla="*/ 567 h 572"/>
                    <a:gd name="T20" fmla="*/ 175 w 572"/>
                    <a:gd name="T21" fmla="*/ 550 h 572"/>
                    <a:gd name="T22" fmla="*/ 126 w 572"/>
                    <a:gd name="T23" fmla="*/ 523 h 572"/>
                    <a:gd name="T24" fmla="*/ 83 w 572"/>
                    <a:gd name="T25" fmla="*/ 487 h 572"/>
                    <a:gd name="T26" fmla="*/ 49 w 572"/>
                    <a:gd name="T27" fmla="*/ 446 h 572"/>
                    <a:gd name="T28" fmla="*/ 22 w 572"/>
                    <a:gd name="T29" fmla="*/ 397 h 572"/>
                    <a:gd name="T30" fmla="*/ 5 w 572"/>
                    <a:gd name="T31" fmla="*/ 344 h 572"/>
                    <a:gd name="T32" fmla="*/ 0 w 572"/>
                    <a:gd name="T33" fmla="*/ 286 h 572"/>
                    <a:gd name="T34" fmla="*/ 5 w 572"/>
                    <a:gd name="T35" fmla="*/ 228 h 572"/>
                    <a:gd name="T36" fmla="*/ 22 w 572"/>
                    <a:gd name="T37" fmla="*/ 175 h 572"/>
                    <a:gd name="T38" fmla="*/ 49 w 572"/>
                    <a:gd name="T39" fmla="*/ 126 h 572"/>
                    <a:gd name="T40" fmla="*/ 83 w 572"/>
                    <a:gd name="T41" fmla="*/ 84 h 572"/>
                    <a:gd name="T42" fmla="*/ 126 w 572"/>
                    <a:gd name="T43" fmla="*/ 49 h 572"/>
                    <a:gd name="T44" fmla="*/ 175 w 572"/>
                    <a:gd name="T45" fmla="*/ 22 h 572"/>
                    <a:gd name="T46" fmla="*/ 228 w 572"/>
                    <a:gd name="T47" fmla="*/ 5 h 572"/>
                    <a:gd name="T48" fmla="*/ 286 w 572"/>
                    <a:gd name="T49" fmla="*/ 0 h 572"/>
                    <a:gd name="T50" fmla="*/ 342 w 572"/>
                    <a:gd name="T51" fmla="*/ 5 h 572"/>
                    <a:gd name="T52" fmla="*/ 397 w 572"/>
                    <a:gd name="T53" fmla="*/ 22 h 572"/>
                    <a:gd name="T54" fmla="*/ 446 w 572"/>
                    <a:gd name="T55" fmla="*/ 49 h 572"/>
                    <a:gd name="T56" fmla="*/ 487 w 572"/>
                    <a:gd name="T57" fmla="*/ 84 h 572"/>
                    <a:gd name="T58" fmla="*/ 523 w 572"/>
                    <a:gd name="T59" fmla="*/ 126 h 572"/>
                    <a:gd name="T60" fmla="*/ 550 w 572"/>
                    <a:gd name="T61" fmla="*/ 175 h 572"/>
                    <a:gd name="T62" fmla="*/ 566 w 572"/>
                    <a:gd name="T63" fmla="*/ 228 h 572"/>
                    <a:gd name="T64" fmla="*/ 572 w 572"/>
                    <a:gd name="T65" fmla="*/ 286 h 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72" h="572">
                      <a:moveTo>
                        <a:pt x="572" y="286"/>
                      </a:moveTo>
                      <a:lnTo>
                        <a:pt x="566" y="344"/>
                      </a:lnTo>
                      <a:lnTo>
                        <a:pt x="550" y="397"/>
                      </a:lnTo>
                      <a:lnTo>
                        <a:pt x="523" y="446"/>
                      </a:lnTo>
                      <a:lnTo>
                        <a:pt x="487" y="487"/>
                      </a:lnTo>
                      <a:lnTo>
                        <a:pt x="446" y="523"/>
                      </a:lnTo>
                      <a:lnTo>
                        <a:pt x="397" y="550"/>
                      </a:lnTo>
                      <a:lnTo>
                        <a:pt x="342" y="567"/>
                      </a:lnTo>
                      <a:lnTo>
                        <a:pt x="286" y="572"/>
                      </a:lnTo>
                      <a:lnTo>
                        <a:pt x="228" y="567"/>
                      </a:lnTo>
                      <a:lnTo>
                        <a:pt x="175" y="550"/>
                      </a:lnTo>
                      <a:lnTo>
                        <a:pt x="126" y="523"/>
                      </a:lnTo>
                      <a:lnTo>
                        <a:pt x="83" y="487"/>
                      </a:lnTo>
                      <a:lnTo>
                        <a:pt x="49" y="446"/>
                      </a:lnTo>
                      <a:lnTo>
                        <a:pt x="22" y="397"/>
                      </a:lnTo>
                      <a:lnTo>
                        <a:pt x="5" y="344"/>
                      </a:lnTo>
                      <a:lnTo>
                        <a:pt x="0" y="286"/>
                      </a:lnTo>
                      <a:lnTo>
                        <a:pt x="5" y="228"/>
                      </a:lnTo>
                      <a:lnTo>
                        <a:pt x="22" y="175"/>
                      </a:lnTo>
                      <a:lnTo>
                        <a:pt x="49" y="126"/>
                      </a:lnTo>
                      <a:lnTo>
                        <a:pt x="83" y="84"/>
                      </a:lnTo>
                      <a:lnTo>
                        <a:pt x="126" y="49"/>
                      </a:lnTo>
                      <a:lnTo>
                        <a:pt x="175" y="22"/>
                      </a:lnTo>
                      <a:lnTo>
                        <a:pt x="228" y="5"/>
                      </a:lnTo>
                      <a:lnTo>
                        <a:pt x="286" y="0"/>
                      </a:lnTo>
                      <a:lnTo>
                        <a:pt x="342" y="5"/>
                      </a:lnTo>
                      <a:lnTo>
                        <a:pt x="397" y="22"/>
                      </a:lnTo>
                      <a:lnTo>
                        <a:pt x="446" y="49"/>
                      </a:lnTo>
                      <a:lnTo>
                        <a:pt x="487" y="84"/>
                      </a:lnTo>
                      <a:lnTo>
                        <a:pt x="523" y="126"/>
                      </a:lnTo>
                      <a:lnTo>
                        <a:pt x="550" y="175"/>
                      </a:lnTo>
                      <a:lnTo>
                        <a:pt x="566" y="228"/>
                      </a:lnTo>
                      <a:lnTo>
                        <a:pt x="572" y="286"/>
                      </a:lnTo>
                      <a:close/>
                    </a:path>
                  </a:pathLst>
                </a:custGeom>
                <a:solidFill>
                  <a:srgbClr val="000000"/>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rot="0" vert="horz" wrap="square" lIns="91440" tIns="45720" rIns="91440" bIns="45720" anchor="t" anchorCtr="0" upright="1">
                  <a:noAutofit/>
                </a:bodyPr>
                <a:lstStyle/>
                <a:p>
                  <a:endParaRPr lang="en-US" sz="2800"/>
                </a:p>
              </p:txBody>
            </p:sp>
            <p:sp>
              <p:nvSpPr>
                <p:cNvPr id="420" name="Freeform 419"/>
                <p:cNvSpPr>
                  <a:spLocks/>
                </p:cNvSpPr>
                <p:nvPr/>
              </p:nvSpPr>
              <p:spPr bwMode="auto">
                <a:xfrm>
                  <a:off x="11207" y="4070"/>
                  <a:ext cx="222" cy="214"/>
                </a:xfrm>
                <a:custGeom>
                  <a:avLst/>
                  <a:gdLst>
                    <a:gd name="T0" fmla="*/ 572 w 572"/>
                    <a:gd name="T1" fmla="*/ 286 h 572"/>
                    <a:gd name="T2" fmla="*/ 566 w 572"/>
                    <a:gd name="T3" fmla="*/ 344 h 572"/>
                    <a:gd name="T4" fmla="*/ 550 w 572"/>
                    <a:gd name="T5" fmla="*/ 397 h 572"/>
                    <a:gd name="T6" fmla="*/ 523 w 572"/>
                    <a:gd name="T7" fmla="*/ 446 h 572"/>
                    <a:gd name="T8" fmla="*/ 487 w 572"/>
                    <a:gd name="T9" fmla="*/ 487 h 572"/>
                    <a:gd name="T10" fmla="*/ 446 w 572"/>
                    <a:gd name="T11" fmla="*/ 523 h 572"/>
                    <a:gd name="T12" fmla="*/ 397 w 572"/>
                    <a:gd name="T13" fmla="*/ 550 h 572"/>
                    <a:gd name="T14" fmla="*/ 342 w 572"/>
                    <a:gd name="T15" fmla="*/ 567 h 572"/>
                    <a:gd name="T16" fmla="*/ 286 w 572"/>
                    <a:gd name="T17" fmla="*/ 572 h 572"/>
                    <a:gd name="T18" fmla="*/ 228 w 572"/>
                    <a:gd name="T19" fmla="*/ 567 h 572"/>
                    <a:gd name="T20" fmla="*/ 175 w 572"/>
                    <a:gd name="T21" fmla="*/ 550 h 572"/>
                    <a:gd name="T22" fmla="*/ 126 w 572"/>
                    <a:gd name="T23" fmla="*/ 523 h 572"/>
                    <a:gd name="T24" fmla="*/ 83 w 572"/>
                    <a:gd name="T25" fmla="*/ 487 h 572"/>
                    <a:gd name="T26" fmla="*/ 49 w 572"/>
                    <a:gd name="T27" fmla="*/ 446 h 572"/>
                    <a:gd name="T28" fmla="*/ 22 w 572"/>
                    <a:gd name="T29" fmla="*/ 397 h 572"/>
                    <a:gd name="T30" fmla="*/ 5 w 572"/>
                    <a:gd name="T31" fmla="*/ 344 h 572"/>
                    <a:gd name="T32" fmla="*/ 0 w 572"/>
                    <a:gd name="T33" fmla="*/ 286 h 572"/>
                    <a:gd name="T34" fmla="*/ 5 w 572"/>
                    <a:gd name="T35" fmla="*/ 228 h 572"/>
                    <a:gd name="T36" fmla="*/ 22 w 572"/>
                    <a:gd name="T37" fmla="*/ 175 h 572"/>
                    <a:gd name="T38" fmla="*/ 49 w 572"/>
                    <a:gd name="T39" fmla="*/ 126 h 572"/>
                    <a:gd name="T40" fmla="*/ 83 w 572"/>
                    <a:gd name="T41" fmla="*/ 84 h 572"/>
                    <a:gd name="T42" fmla="*/ 126 w 572"/>
                    <a:gd name="T43" fmla="*/ 49 h 572"/>
                    <a:gd name="T44" fmla="*/ 175 w 572"/>
                    <a:gd name="T45" fmla="*/ 22 h 572"/>
                    <a:gd name="T46" fmla="*/ 228 w 572"/>
                    <a:gd name="T47" fmla="*/ 5 h 572"/>
                    <a:gd name="T48" fmla="*/ 286 w 572"/>
                    <a:gd name="T49" fmla="*/ 0 h 572"/>
                    <a:gd name="T50" fmla="*/ 342 w 572"/>
                    <a:gd name="T51" fmla="*/ 5 h 572"/>
                    <a:gd name="T52" fmla="*/ 397 w 572"/>
                    <a:gd name="T53" fmla="*/ 22 h 572"/>
                    <a:gd name="T54" fmla="*/ 446 w 572"/>
                    <a:gd name="T55" fmla="*/ 49 h 572"/>
                    <a:gd name="T56" fmla="*/ 487 w 572"/>
                    <a:gd name="T57" fmla="*/ 84 h 572"/>
                    <a:gd name="T58" fmla="*/ 523 w 572"/>
                    <a:gd name="T59" fmla="*/ 126 h 572"/>
                    <a:gd name="T60" fmla="*/ 550 w 572"/>
                    <a:gd name="T61" fmla="*/ 175 h 572"/>
                    <a:gd name="T62" fmla="*/ 566 w 572"/>
                    <a:gd name="T63" fmla="*/ 228 h 572"/>
                    <a:gd name="T64" fmla="*/ 572 w 572"/>
                    <a:gd name="T65" fmla="*/ 286 h 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72" h="572">
                      <a:moveTo>
                        <a:pt x="572" y="286"/>
                      </a:moveTo>
                      <a:lnTo>
                        <a:pt x="566" y="344"/>
                      </a:lnTo>
                      <a:lnTo>
                        <a:pt x="550" y="397"/>
                      </a:lnTo>
                      <a:lnTo>
                        <a:pt x="523" y="446"/>
                      </a:lnTo>
                      <a:lnTo>
                        <a:pt x="487" y="487"/>
                      </a:lnTo>
                      <a:lnTo>
                        <a:pt x="446" y="523"/>
                      </a:lnTo>
                      <a:lnTo>
                        <a:pt x="397" y="550"/>
                      </a:lnTo>
                      <a:lnTo>
                        <a:pt x="342" y="567"/>
                      </a:lnTo>
                      <a:lnTo>
                        <a:pt x="286" y="572"/>
                      </a:lnTo>
                      <a:lnTo>
                        <a:pt x="228" y="567"/>
                      </a:lnTo>
                      <a:lnTo>
                        <a:pt x="175" y="550"/>
                      </a:lnTo>
                      <a:lnTo>
                        <a:pt x="126" y="523"/>
                      </a:lnTo>
                      <a:lnTo>
                        <a:pt x="83" y="487"/>
                      </a:lnTo>
                      <a:lnTo>
                        <a:pt x="49" y="446"/>
                      </a:lnTo>
                      <a:lnTo>
                        <a:pt x="22" y="397"/>
                      </a:lnTo>
                      <a:lnTo>
                        <a:pt x="5" y="344"/>
                      </a:lnTo>
                      <a:lnTo>
                        <a:pt x="0" y="286"/>
                      </a:lnTo>
                      <a:lnTo>
                        <a:pt x="5" y="228"/>
                      </a:lnTo>
                      <a:lnTo>
                        <a:pt x="22" y="175"/>
                      </a:lnTo>
                      <a:lnTo>
                        <a:pt x="49" y="126"/>
                      </a:lnTo>
                      <a:lnTo>
                        <a:pt x="83" y="84"/>
                      </a:lnTo>
                      <a:lnTo>
                        <a:pt x="126" y="49"/>
                      </a:lnTo>
                      <a:lnTo>
                        <a:pt x="175" y="22"/>
                      </a:lnTo>
                      <a:lnTo>
                        <a:pt x="228" y="5"/>
                      </a:lnTo>
                      <a:lnTo>
                        <a:pt x="286" y="0"/>
                      </a:lnTo>
                      <a:lnTo>
                        <a:pt x="342" y="5"/>
                      </a:lnTo>
                      <a:lnTo>
                        <a:pt x="397" y="22"/>
                      </a:lnTo>
                      <a:lnTo>
                        <a:pt x="446" y="49"/>
                      </a:lnTo>
                      <a:lnTo>
                        <a:pt x="487" y="84"/>
                      </a:lnTo>
                      <a:lnTo>
                        <a:pt x="523" y="126"/>
                      </a:lnTo>
                      <a:lnTo>
                        <a:pt x="550" y="175"/>
                      </a:lnTo>
                      <a:lnTo>
                        <a:pt x="566" y="228"/>
                      </a:lnTo>
                      <a:lnTo>
                        <a:pt x="572" y="28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
                      <a:solidFill>
                        <a:srgbClr val="000000"/>
                      </a:solidFill>
                      <a:prstDash val="solid"/>
                      <a:round/>
                      <a:headEnd/>
                      <a:tailEnd/>
                    </a14:hiddenLine>
                  </a:ext>
                </a:extLst>
              </p:spPr>
              <p:txBody>
                <a:bodyPr rot="0" vert="horz" wrap="square" lIns="91440" tIns="45720" rIns="91440" bIns="45720" anchor="t" anchorCtr="0" upright="1">
                  <a:noAutofit/>
                </a:bodyPr>
                <a:lstStyle/>
                <a:p>
                  <a:endParaRPr lang="en-US" sz="2800"/>
                </a:p>
              </p:txBody>
            </p:sp>
            <p:sp>
              <p:nvSpPr>
                <p:cNvPr id="421" name="Freeform 420"/>
                <p:cNvSpPr>
                  <a:spLocks/>
                </p:cNvSpPr>
                <p:nvPr/>
              </p:nvSpPr>
              <p:spPr bwMode="auto">
                <a:xfrm>
                  <a:off x="11564" y="4070"/>
                  <a:ext cx="221" cy="214"/>
                </a:xfrm>
                <a:custGeom>
                  <a:avLst/>
                  <a:gdLst>
                    <a:gd name="T0" fmla="*/ 572 w 572"/>
                    <a:gd name="T1" fmla="*/ 286 h 572"/>
                    <a:gd name="T2" fmla="*/ 566 w 572"/>
                    <a:gd name="T3" fmla="*/ 344 h 572"/>
                    <a:gd name="T4" fmla="*/ 549 w 572"/>
                    <a:gd name="T5" fmla="*/ 397 h 572"/>
                    <a:gd name="T6" fmla="*/ 523 w 572"/>
                    <a:gd name="T7" fmla="*/ 446 h 572"/>
                    <a:gd name="T8" fmla="*/ 487 w 572"/>
                    <a:gd name="T9" fmla="*/ 487 h 572"/>
                    <a:gd name="T10" fmla="*/ 446 w 572"/>
                    <a:gd name="T11" fmla="*/ 523 h 572"/>
                    <a:gd name="T12" fmla="*/ 397 w 572"/>
                    <a:gd name="T13" fmla="*/ 550 h 572"/>
                    <a:gd name="T14" fmla="*/ 344 w 572"/>
                    <a:gd name="T15" fmla="*/ 567 h 572"/>
                    <a:gd name="T16" fmla="*/ 286 w 572"/>
                    <a:gd name="T17" fmla="*/ 572 h 572"/>
                    <a:gd name="T18" fmla="*/ 227 w 572"/>
                    <a:gd name="T19" fmla="*/ 567 h 572"/>
                    <a:gd name="T20" fmla="*/ 175 w 572"/>
                    <a:gd name="T21" fmla="*/ 550 h 572"/>
                    <a:gd name="T22" fmla="*/ 126 w 572"/>
                    <a:gd name="T23" fmla="*/ 523 h 572"/>
                    <a:gd name="T24" fmla="*/ 84 w 572"/>
                    <a:gd name="T25" fmla="*/ 487 h 572"/>
                    <a:gd name="T26" fmla="*/ 48 w 572"/>
                    <a:gd name="T27" fmla="*/ 446 h 572"/>
                    <a:gd name="T28" fmla="*/ 22 w 572"/>
                    <a:gd name="T29" fmla="*/ 397 h 572"/>
                    <a:gd name="T30" fmla="*/ 5 w 572"/>
                    <a:gd name="T31" fmla="*/ 344 h 572"/>
                    <a:gd name="T32" fmla="*/ 0 w 572"/>
                    <a:gd name="T33" fmla="*/ 286 h 572"/>
                    <a:gd name="T34" fmla="*/ 5 w 572"/>
                    <a:gd name="T35" fmla="*/ 228 h 572"/>
                    <a:gd name="T36" fmla="*/ 22 w 572"/>
                    <a:gd name="T37" fmla="*/ 175 h 572"/>
                    <a:gd name="T38" fmla="*/ 48 w 572"/>
                    <a:gd name="T39" fmla="*/ 126 h 572"/>
                    <a:gd name="T40" fmla="*/ 84 w 572"/>
                    <a:gd name="T41" fmla="*/ 84 h 572"/>
                    <a:gd name="T42" fmla="*/ 126 w 572"/>
                    <a:gd name="T43" fmla="*/ 49 h 572"/>
                    <a:gd name="T44" fmla="*/ 175 w 572"/>
                    <a:gd name="T45" fmla="*/ 22 h 572"/>
                    <a:gd name="T46" fmla="*/ 227 w 572"/>
                    <a:gd name="T47" fmla="*/ 5 h 572"/>
                    <a:gd name="T48" fmla="*/ 286 w 572"/>
                    <a:gd name="T49" fmla="*/ 0 h 572"/>
                    <a:gd name="T50" fmla="*/ 344 w 572"/>
                    <a:gd name="T51" fmla="*/ 5 h 572"/>
                    <a:gd name="T52" fmla="*/ 397 w 572"/>
                    <a:gd name="T53" fmla="*/ 22 h 572"/>
                    <a:gd name="T54" fmla="*/ 446 w 572"/>
                    <a:gd name="T55" fmla="*/ 49 h 572"/>
                    <a:gd name="T56" fmla="*/ 487 w 572"/>
                    <a:gd name="T57" fmla="*/ 84 h 572"/>
                    <a:gd name="T58" fmla="*/ 523 w 572"/>
                    <a:gd name="T59" fmla="*/ 126 h 572"/>
                    <a:gd name="T60" fmla="*/ 549 w 572"/>
                    <a:gd name="T61" fmla="*/ 175 h 572"/>
                    <a:gd name="T62" fmla="*/ 566 w 572"/>
                    <a:gd name="T63" fmla="*/ 228 h 572"/>
                    <a:gd name="T64" fmla="*/ 572 w 572"/>
                    <a:gd name="T65" fmla="*/ 286 h 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72" h="572">
                      <a:moveTo>
                        <a:pt x="572" y="286"/>
                      </a:moveTo>
                      <a:lnTo>
                        <a:pt x="566" y="344"/>
                      </a:lnTo>
                      <a:lnTo>
                        <a:pt x="549" y="397"/>
                      </a:lnTo>
                      <a:lnTo>
                        <a:pt x="523" y="446"/>
                      </a:lnTo>
                      <a:lnTo>
                        <a:pt x="487" y="487"/>
                      </a:lnTo>
                      <a:lnTo>
                        <a:pt x="446" y="523"/>
                      </a:lnTo>
                      <a:lnTo>
                        <a:pt x="397" y="550"/>
                      </a:lnTo>
                      <a:lnTo>
                        <a:pt x="344" y="567"/>
                      </a:lnTo>
                      <a:lnTo>
                        <a:pt x="286" y="572"/>
                      </a:lnTo>
                      <a:lnTo>
                        <a:pt x="227" y="567"/>
                      </a:lnTo>
                      <a:lnTo>
                        <a:pt x="175" y="550"/>
                      </a:lnTo>
                      <a:lnTo>
                        <a:pt x="126" y="523"/>
                      </a:lnTo>
                      <a:lnTo>
                        <a:pt x="84" y="487"/>
                      </a:lnTo>
                      <a:lnTo>
                        <a:pt x="48" y="446"/>
                      </a:lnTo>
                      <a:lnTo>
                        <a:pt x="22" y="397"/>
                      </a:lnTo>
                      <a:lnTo>
                        <a:pt x="5" y="344"/>
                      </a:lnTo>
                      <a:lnTo>
                        <a:pt x="0" y="286"/>
                      </a:lnTo>
                      <a:lnTo>
                        <a:pt x="5" y="228"/>
                      </a:lnTo>
                      <a:lnTo>
                        <a:pt x="22" y="175"/>
                      </a:lnTo>
                      <a:lnTo>
                        <a:pt x="48" y="126"/>
                      </a:lnTo>
                      <a:lnTo>
                        <a:pt x="84" y="84"/>
                      </a:lnTo>
                      <a:lnTo>
                        <a:pt x="126" y="49"/>
                      </a:lnTo>
                      <a:lnTo>
                        <a:pt x="175" y="22"/>
                      </a:lnTo>
                      <a:lnTo>
                        <a:pt x="227" y="5"/>
                      </a:lnTo>
                      <a:lnTo>
                        <a:pt x="286" y="0"/>
                      </a:lnTo>
                      <a:lnTo>
                        <a:pt x="344" y="5"/>
                      </a:lnTo>
                      <a:lnTo>
                        <a:pt x="397" y="22"/>
                      </a:lnTo>
                      <a:lnTo>
                        <a:pt x="446" y="49"/>
                      </a:lnTo>
                      <a:lnTo>
                        <a:pt x="487" y="84"/>
                      </a:lnTo>
                      <a:lnTo>
                        <a:pt x="523" y="126"/>
                      </a:lnTo>
                      <a:lnTo>
                        <a:pt x="549" y="175"/>
                      </a:lnTo>
                      <a:lnTo>
                        <a:pt x="566" y="228"/>
                      </a:lnTo>
                      <a:lnTo>
                        <a:pt x="572" y="286"/>
                      </a:lnTo>
                      <a:close/>
                    </a:path>
                  </a:pathLst>
                </a:custGeom>
                <a:solidFill>
                  <a:srgbClr val="000000"/>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rot="0" vert="horz" wrap="square" lIns="91440" tIns="45720" rIns="91440" bIns="45720" anchor="t" anchorCtr="0" upright="1">
                  <a:noAutofit/>
                </a:bodyPr>
                <a:lstStyle/>
                <a:p>
                  <a:endParaRPr lang="en-US" sz="2800"/>
                </a:p>
              </p:txBody>
            </p:sp>
            <p:sp>
              <p:nvSpPr>
                <p:cNvPr id="422" name="Freeform 421"/>
                <p:cNvSpPr>
                  <a:spLocks/>
                </p:cNvSpPr>
                <p:nvPr/>
              </p:nvSpPr>
              <p:spPr bwMode="auto">
                <a:xfrm>
                  <a:off x="11564" y="4070"/>
                  <a:ext cx="221" cy="214"/>
                </a:xfrm>
                <a:custGeom>
                  <a:avLst/>
                  <a:gdLst>
                    <a:gd name="T0" fmla="*/ 572 w 572"/>
                    <a:gd name="T1" fmla="*/ 286 h 572"/>
                    <a:gd name="T2" fmla="*/ 566 w 572"/>
                    <a:gd name="T3" fmla="*/ 344 h 572"/>
                    <a:gd name="T4" fmla="*/ 549 w 572"/>
                    <a:gd name="T5" fmla="*/ 397 h 572"/>
                    <a:gd name="T6" fmla="*/ 523 w 572"/>
                    <a:gd name="T7" fmla="*/ 446 h 572"/>
                    <a:gd name="T8" fmla="*/ 487 w 572"/>
                    <a:gd name="T9" fmla="*/ 487 h 572"/>
                    <a:gd name="T10" fmla="*/ 446 w 572"/>
                    <a:gd name="T11" fmla="*/ 523 h 572"/>
                    <a:gd name="T12" fmla="*/ 397 w 572"/>
                    <a:gd name="T13" fmla="*/ 550 h 572"/>
                    <a:gd name="T14" fmla="*/ 344 w 572"/>
                    <a:gd name="T15" fmla="*/ 567 h 572"/>
                    <a:gd name="T16" fmla="*/ 286 w 572"/>
                    <a:gd name="T17" fmla="*/ 572 h 572"/>
                    <a:gd name="T18" fmla="*/ 227 w 572"/>
                    <a:gd name="T19" fmla="*/ 567 h 572"/>
                    <a:gd name="T20" fmla="*/ 175 w 572"/>
                    <a:gd name="T21" fmla="*/ 550 h 572"/>
                    <a:gd name="T22" fmla="*/ 126 w 572"/>
                    <a:gd name="T23" fmla="*/ 523 h 572"/>
                    <a:gd name="T24" fmla="*/ 84 w 572"/>
                    <a:gd name="T25" fmla="*/ 487 h 572"/>
                    <a:gd name="T26" fmla="*/ 48 w 572"/>
                    <a:gd name="T27" fmla="*/ 446 h 572"/>
                    <a:gd name="T28" fmla="*/ 22 w 572"/>
                    <a:gd name="T29" fmla="*/ 397 h 572"/>
                    <a:gd name="T30" fmla="*/ 5 w 572"/>
                    <a:gd name="T31" fmla="*/ 344 h 572"/>
                    <a:gd name="T32" fmla="*/ 0 w 572"/>
                    <a:gd name="T33" fmla="*/ 286 h 572"/>
                    <a:gd name="T34" fmla="*/ 5 w 572"/>
                    <a:gd name="T35" fmla="*/ 228 h 572"/>
                    <a:gd name="T36" fmla="*/ 22 w 572"/>
                    <a:gd name="T37" fmla="*/ 175 h 572"/>
                    <a:gd name="T38" fmla="*/ 48 w 572"/>
                    <a:gd name="T39" fmla="*/ 126 h 572"/>
                    <a:gd name="T40" fmla="*/ 84 w 572"/>
                    <a:gd name="T41" fmla="*/ 84 h 572"/>
                    <a:gd name="T42" fmla="*/ 126 w 572"/>
                    <a:gd name="T43" fmla="*/ 49 h 572"/>
                    <a:gd name="T44" fmla="*/ 175 w 572"/>
                    <a:gd name="T45" fmla="*/ 22 h 572"/>
                    <a:gd name="T46" fmla="*/ 227 w 572"/>
                    <a:gd name="T47" fmla="*/ 5 h 572"/>
                    <a:gd name="T48" fmla="*/ 286 w 572"/>
                    <a:gd name="T49" fmla="*/ 0 h 572"/>
                    <a:gd name="T50" fmla="*/ 344 w 572"/>
                    <a:gd name="T51" fmla="*/ 5 h 572"/>
                    <a:gd name="T52" fmla="*/ 397 w 572"/>
                    <a:gd name="T53" fmla="*/ 22 h 572"/>
                    <a:gd name="T54" fmla="*/ 446 w 572"/>
                    <a:gd name="T55" fmla="*/ 49 h 572"/>
                    <a:gd name="T56" fmla="*/ 487 w 572"/>
                    <a:gd name="T57" fmla="*/ 84 h 572"/>
                    <a:gd name="T58" fmla="*/ 523 w 572"/>
                    <a:gd name="T59" fmla="*/ 126 h 572"/>
                    <a:gd name="T60" fmla="*/ 549 w 572"/>
                    <a:gd name="T61" fmla="*/ 175 h 572"/>
                    <a:gd name="T62" fmla="*/ 566 w 572"/>
                    <a:gd name="T63" fmla="*/ 228 h 572"/>
                    <a:gd name="T64" fmla="*/ 572 w 572"/>
                    <a:gd name="T65" fmla="*/ 286 h 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72" h="572">
                      <a:moveTo>
                        <a:pt x="572" y="286"/>
                      </a:moveTo>
                      <a:lnTo>
                        <a:pt x="566" y="344"/>
                      </a:lnTo>
                      <a:lnTo>
                        <a:pt x="549" y="397"/>
                      </a:lnTo>
                      <a:lnTo>
                        <a:pt x="523" y="446"/>
                      </a:lnTo>
                      <a:lnTo>
                        <a:pt x="487" y="487"/>
                      </a:lnTo>
                      <a:lnTo>
                        <a:pt x="446" y="523"/>
                      </a:lnTo>
                      <a:lnTo>
                        <a:pt x="397" y="550"/>
                      </a:lnTo>
                      <a:lnTo>
                        <a:pt x="344" y="567"/>
                      </a:lnTo>
                      <a:lnTo>
                        <a:pt x="286" y="572"/>
                      </a:lnTo>
                      <a:lnTo>
                        <a:pt x="227" y="567"/>
                      </a:lnTo>
                      <a:lnTo>
                        <a:pt x="175" y="550"/>
                      </a:lnTo>
                      <a:lnTo>
                        <a:pt x="126" y="523"/>
                      </a:lnTo>
                      <a:lnTo>
                        <a:pt x="84" y="487"/>
                      </a:lnTo>
                      <a:lnTo>
                        <a:pt x="48" y="446"/>
                      </a:lnTo>
                      <a:lnTo>
                        <a:pt x="22" y="397"/>
                      </a:lnTo>
                      <a:lnTo>
                        <a:pt x="5" y="344"/>
                      </a:lnTo>
                      <a:lnTo>
                        <a:pt x="0" y="286"/>
                      </a:lnTo>
                      <a:lnTo>
                        <a:pt x="5" y="228"/>
                      </a:lnTo>
                      <a:lnTo>
                        <a:pt x="22" y="175"/>
                      </a:lnTo>
                      <a:lnTo>
                        <a:pt x="48" y="126"/>
                      </a:lnTo>
                      <a:lnTo>
                        <a:pt x="84" y="84"/>
                      </a:lnTo>
                      <a:lnTo>
                        <a:pt x="126" y="49"/>
                      </a:lnTo>
                      <a:lnTo>
                        <a:pt x="175" y="22"/>
                      </a:lnTo>
                      <a:lnTo>
                        <a:pt x="227" y="5"/>
                      </a:lnTo>
                      <a:lnTo>
                        <a:pt x="286" y="0"/>
                      </a:lnTo>
                      <a:lnTo>
                        <a:pt x="344" y="5"/>
                      </a:lnTo>
                      <a:lnTo>
                        <a:pt x="397" y="22"/>
                      </a:lnTo>
                      <a:lnTo>
                        <a:pt x="446" y="49"/>
                      </a:lnTo>
                      <a:lnTo>
                        <a:pt x="487" y="84"/>
                      </a:lnTo>
                      <a:lnTo>
                        <a:pt x="523" y="126"/>
                      </a:lnTo>
                      <a:lnTo>
                        <a:pt x="549" y="175"/>
                      </a:lnTo>
                      <a:lnTo>
                        <a:pt x="566" y="228"/>
                      </a:lnTo>
                      <a:lnTo>
                        <a:pt x="572" y="28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
                      <a:solidFill>
                        <a:srgbClr val="000000"/>
                      </a:solidFill>
                      <a:prstDash val="solid"/>
                      <a:round/>
                      <a:headEnd/>
                      <a:tailEnd/>
                    </a14:hiddenLine>
                  </a:ext>
                </a:extLst>
              </p:spPr>
              <p:txBody>
                <a:bodyPr rot="0" vert="horz" wrap="square" lIns="91440" tIns="45720" rIns="91440" bIns="45720" anchor="t" anchorCtr="0" upright="1">
                  <a:noAutofit/>
                </a:bodyPr>
                <a:lstStyle/>
                <a:p>
                  <a:endParaRPr lang="en-US" sz="2800"/>
                </a:p>
              </p:txBody>
            </p:sp>
            <p:sp>
              <p:nvSpPr>
                <p:cNvPr id="423" name="Freeform 422"/>
                <p:cNvSpPr>
                  <a:spLocks/>
                </p:cNvSpPr>
                <p:nvPr/>
              </p:nvSpPr>
              <p:spPr bwMode="auto">
                <a:xfrm>
                  <a:off x="10308" y="4306"/>
                  <a:ext cx="222" cy="215"/>
                </a:xfrm>
                <a:custGeom>
                  <a:avLst/>
                  <a:gdLst>
                    <a:gd name="T0" fmla="*/ 572 w 572"/>
                    <a:gd name="T1" fmla="*/ 286 h 572"/>
                    <a:gd name="T2" fmla="*/ 567 w 572"/>
                    <a:gd name="T3" fmla="*/ 344 h 572"/>
                    <a:gd name="T4" fmla="*/ 550 w 572"/>
                    <a:gd name="T5" fmla="*/ 397 h 572"/>
                    <a:gd name="T6" fmla="*/ 524 w 572"/>
                    <a:gd name="T7" fmla="*/ 446 h 572"/>
                    <a:gd name="T8" fmla="*/ 488 w 572"/>
                    <a:gd name="T9" fmla="*/ 489 h 572"/>
                    <a:gd name="T10" fmla="*/ 446 w 572"/>
                    <a:gd name="T11" fmla="*/ 523 h 572"/>
                    <a:gd name="T12" fmla="*/ 397 w 572"/>
                    <a:gd name="T13" fmla="*/ 550 h 572"/>
                    <a:gd name="T14" fmla="*/ 345 w 572"/>
                    <a:gd name="T15" fmla="*/ 567 h 572"/>
                    <a:gd name="T16" fmla="*/ 286 w 572"/>
                    <a:gd name="T17" fmla="*/ 572 h 572"/>
                    <a:gd name="T18" fmla="*/ 228 w 572"/>
                    <a:gd name="T19" fmla="*/ 567 h 572"/>
                    <a:gd name="T20" fmla="*/ 175 w 572"/>
                    <a:gd name="T21" fmla="*/ 550 h 572"/>
                    <a:gd name="T22" fmla="*/ 126 w 572"/>
                    <a:gd name="T23" fmla="*/ 523 h 572"/>
                    <a:gd name="T24" fmla="*/ 85 w 572"/>
                    <a:gd name="T25" fmla="*/ 489 h 572"/>
                    <a:gd name="T26" fmla="*/ 49 w 572"/>
                    <a:gd name="T27" fmla="*/ 446 h 572"/>
                    <a:gd name="T28" fmla="*/ 23 w 572"/>
                    <a:gd name="T29" fmla="*/ 397 h 572"/>
                    <a:gd name="T30" fmla="*/ 6 w 572"/>
                    <a:gd name="T31" fmla="*/ 344 h 572"/>
                    <a:gd name="T32" fmla="*/ 0 w 572"/>
                    <a:gd name="T33" fmla="*/ 286 h 572"/>
                    <a:gd name="T34" fmla="*/ 6 w 572"/>
                    <a:gd name="T35" fmla="*/ 229 h 572"/>
                    <a:gd name="T36" fmla="*/ 23 w 572"/>
                    <a:gd name="T37" fmla="*/ 175 h 572"/>
                    <a:gd name="T38" fmla="*/ 49 w 572"/>
                    <a:gd name="T39" fmla="*/ 126 h 572"/>
                    <a:gd name="T40" fmla="*/ 85 w 572"/>
                    <a:gd name="T41" fmla="*/ 84 h 572"/>
                    <a:gd name="T42" fmla="*/ 126 w 572"/>
                    <a:gd name="T43" fmla="*/ 49 h 572"/>
                    <a:gd name="T44" fmla="*/ 175 w 572"/>
                    <a:gd name="T45" fmla="*/ 22 h 572"/>
                    <a:gd name="T46" fmla="*/ 228 w 572"/>
                    <a:gd name="T47" fmla="*/ 5 h 572"/>
                    <a:gd name="T48" fmla="*/ 286 w 572"/>
                    <a:gd name="T49" fmla="*/ 0 h 572"/>
                    <a:gd name="T50" fmla="*/ 345 w 572"/>
                    <a:gd name="T51" fmla="*/ 5 h 572"/>
                    <a:gd name="T52" fmla="*/ 397 w 572"/>
                    <a:gd name="T53" fmla="*/ 22 h 572"/>
                    <a:gd name="T54" fmla="*/ 446 w 572"/>
                    <a:gd name="T55" fmla="*/ 49 h 572"/>
                    <a:gd name="T56" fmla="*/ 488 w 572"/>
                    <a:gd name="T57" fmla="*/ 84 h 572"/>
                    <a:gd name="T58" fmla="*/ 524 w 572"/>
                    <a:gd name="T59" fmla="*/ 126 h 572"/>
                    <a:gd name="T60" fmla="*/ 550 w 572"/>
                    <a:gd name="T61" fmla="*/ 175 h 572"/>
                    <a:gd name="T62" fmla="*/ 567 w 572"/>
                    <a:gd name="T63" fmla="*/ 229 h 572"/>
                    <a:gd name="T64" fmla="*/ 572 w 572"/>
                    <a:gd name="T65" fmla="*/ 286 h 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72" h="572">
                      <a:moveTo>
                        <a:pt x="572" y="286"/>
                      </a:moveTo>
                      <a:lnTo>
                        <a:pt x="567" y="344"/>
                      </a:lnTo>
                      <a:lnTo>
                        <a:pt x="550" y="397"/>
                      </a:lnTo>
                      <a:lnTo>
                        <a:pt x="524" y="446"/>
                      </a:lnTo>
                      <a:lnTo>
                        <a:pt x="488" y="489"/>
                      </a:lnTo>
                      <a:lnTo>
                        <a:pt x="446" y="523"/>
                      </a:lnTo>
                      <a:lnTo>
                        <a:pt x="397" y="550"/>
                      </a:lnTo>
                      <a:lnTo>
                        <a:pt x="345" y="567"/>
                      </a:lnTo>
                      <a:lnTo>
                        <a:pt x="286" y="572"/>
                      </a:lnTo>
                      <a:lnTo>
                        <a:pt x="228" y="567"/>
                      </a:lnTo>
                      <a:lnTo>
                        <a:pt x="175" y="550"/>
                      </a:lnTo>
                      <a:lnTo>
                        <a:pt x="126" y="523"/>
                      </a:lnTo>
                      <a:lnTo>
                        <a:pt x="85" y="489"/>
                      </a:lnTo>
                      <a:lnTo>
                        <a:pt x="49" y="446"/>
                      </a:lnTo>
                      <a:lnTo>
                        <a:pt x="23" y="397"/>
                      </a:lnTo>
                      <a:lnTo>
                        <a:pt x="6" y="344"/>
                      </a:lnTo>
                      <a:lnTo>
                        <a:pt x="0" y="286"/>
                      </a:lnTo>
                      <a:lnTo>
                        <a:pt x="6" y="229"/>
                      </a:lnTo>
                      <a:lnTo>
                        <a:pt x="23" y="175"/>
                      </a:lnTo>
                      <a:lnTo>
                        <a:pt x="49" y="126"/>
                      </a:lnTo>
                      <a:lnTo>
                        <a:pt x="85" y="84"/>
                      </a:lnTo>
                      <a:lnTo>
                        <a:pt x="126" y="49"/>
                      </a:lnTo>
                      <a:lnTo>
                        <a:pt x="175" y="22"/>
                      </a:lnTo>
                      <a:lnTo>
                        <a:pt x="228" y="5"/>
                      </a:lnTo>
                      <a:lnTo>
                        <a:pt x="286" y="0"/>
                      </a:lnTo>
                      <a:lnTo>
                        <a:pt x="345" y="5"/>
                      </a:lnTo>
                      <a:lnTo>
                        <a:pt x="397" y="22"/>
                      </a:lnTo>
                      <a:lnTo>
                        <a:pt x="446" y="49"/>
                      </a:lnTo>
                      <a:lnTo>
                        <a:pt x="488" y="84"/>
                      </a:lnTo>
                      <a:lnTo>
                        <a:pt x="524" y="126"/>
                      </a:lnTo>
                      <a:lnTo>
                        <a:pt x="550" y="175"/>
                      </a:lnTo>
                      <a:lnTo>
                        <a:pt x="567" y="229"/>
                      </a:lnTo>
                      <a:lnTo>
                        <a:pt x="572" y="286"/>
                      </a:lnTo>
                      <a:close/>
                    </a:path>
                  </a:pathLst>
                </a:custGeom>
                <a:solidFill>
                  <a:srgbClr val="000000"/>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rot="0" vert="horz" wrap="square" lIns="91440" tIns="45720" rIns="91440" bIns="45720" anchor="t" anchorCtr="0" upright="1">
                  <a:noAutofit/>
                </a:bodyPr>
                <a:lstStyle/>
                <a:p>
                  <a:endParaRPr lang="en-US" sz="2800"/>
                </a:p>
              </p:txBody>
            </p:sp>
            <p:sp>
              <p:nvSpPr>
                <p:cNvPr id="424" name="Freeform 423"/>
                <p:cNvSpPr>
                  <a:spLocks/>
                </p:cNvSpPr>
                <p:nvPr/>
              </p:nvSpPr>
              <p:spPr bwMode="auto">
                <a:xfrm>
                  <a:off x="10308" y="4306"/>
                  <a:ext cx="222" cy="215"/>
                </a:xfrm>
                <a:custGeom>
                  <a:avLst/>
                  <a:gdLst>
                    <a:gd name="T0" fmla="*/ 572 w 572"/>
                    <a:gd name="T1" fmla="*/ 286 h 572"/>
                    <a:gd name="T2" fmla="*/ 567 w 572"/>
                    <a:gd name="T3" fmla="*/ 344 h 572"/>
                    <a:gd name="T4" fmla="*/ 550 w 572"/>
                    <a:gd name="T5" fmla="*/ 397 h 572"/>
                    <a:gd name="T6" fmla="*/ 524 w 572"/>
                    <a:gd name="T7" fmla="*/ 446 h 572"/>
                    <a:gd name="T8" fmla="*/ 488 w 572"/>
                    <a:gd name="T9" fmla="*/ 489 h 572"/>
                    <a:gd name="T10" fmla="*/ 446 w 572"/>
                    <a:gd name="T11" fmla="*/ 523 h 572"/>
                    <a:gd name="T12" fmla="*/ 397 w 572"/>
                    <a:gd name="T13" fmla="*/ 550 h 572"/>
                    <a:gd name="T14" fmla="*/ 345 w 572"/>
                    <a:gd name="T15" fmla="*/ 567 h 572"/>
                    <a:gd name="T16" fmla="*/ 286 w 572"/>
                    <a:gd name="T17" fmla="*/ 572 h 572"/>
                    <a:gd name="T18" fmla="*/ 228 w 572"/>
                    <a:gd name="T19" fmla="*/ 567 h 572"/>
                    <a:gd name="T20" fmla="*/ 175 w 572"/>
                    <a:gd name="T21" fmla="*/ 550 h 572"/>
                    <a:gd name="T22" fmla="*/ 126 w 572"/>
                    <a:gd name="T23" fmla="*/ 523 h 572"/>
                    <a:gd name="T24" fmla="*/ 85 w 572"/>
                    <a:gd name="T25" fmla="*/ 489 h 572"/>
                    <a:gd name="T26" fmla="*/ 49 w 572"/>
                    <a:gd name="T27" fmla="*/ 446 h 572"/>
                    <a:gd name="T28" fmla="*/ 23 w 572"/>
                    <a:gd name="T29" fmla="*/ 397 h 572"/>
                    <a:gd name="T30" fmla="*/ 6 w 572"/>
                    <a:gd name="T31" fmla="*/ 344 h 572"/>
                    <a:gd name="T32" fmla="*/ 0 w 572"/>
                    <a:gd name="T33" fmla="*/ 286 h 572"/>
                    <a:gd name="T34" fmla="*/ 6 w 572"/>
                    <a:gd name="T35" fmla="*/ 229 h 572"/>
                    <a:gd name="T36" fmla="*/ 23 w 572"/>
                    <a:gd name="T37" fmla="*/ 175 h 572"/>
                    <a:gd name="T38" fmla="*/ 49 w 572"/>
                    <a:gd name="T39" fmla="*/ 126 h 572"/>
                    <a:gd name="T40" fmla="*/ 85 w 572"/>
                    <a:gd name="T41" fmla="*/ 84 h 572"/>
                    <a:gd name="T42" fmla="*/ 126 w 572"/>
                    <a:gd name="T43" fmla="*/ 49 h 572"/>
                    <a:gd name="T44" fmla="*/ 175 w 572"/>
                    <a:gd name="T45" fmla="*/ 22 h 572"/>
                    <a:gd name="T46" fmla="*/ 228 w 572"/>
                    <a:gd name="T47" fmla="*/ 5 h 572"/>
                    <a:gd name="T48" fmla="*/ 286 w 572"/>
                    <a:gd name="T49" fmla="*/ 0 h 572"/>
                    <a:gd name="T50" fmla="*/ 345 w 572"/>
                    <a:gd name="T51" fmla="*/ 5 h 572"/>
                    <a:gd name="T52" fmla="*/ 397 w 572"/>
                    <a:gd name="T53" fmla="*/ 22 h 572"/>
                    <a:gd name="T54" fmla="*/ 446 w 572"/>
                    <a:gd name="T55" fmla="*/ 49 h 572"/>
                    <a:gd name="T56" fmla="*/ 488 w 572"/>
                    <a:gd name="T57" fmla="*/ 84 h 572"/>
                    <a:gd name="T58" fmla="*/ 524 w 572"/>
                    <a:gd name="T59" fmla="*/ 126 h 572"/>
                    <a:gd name="T60" fmla="*/ 550 w 572"/>
                    <a:gd name="T61" fmla="*/ 175 h 572"/>
                    <a:gd name="T62" fmla="*/ 567 w 572"/>
                    <a:gd name="T63" fmla="*/ 229 h 572"/>
                    <a:gd name="T64" fmla="*/ 572 w 572"/>
                    <a:gd name="T65" fmla="*/ 286 h 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72" h="572">
                      <a:moveTo>
                        <a:pt x="572" y="286"/>
                      </a:moveTo>
                      <a:lnTo>
                        <a:pt x="567" y="344"/>
                      </a:lnTo>
                      <a:lnTo>
                        <a:pt x="550" y="397"/>
                      </a:lnTo>
                      <a:lnTo>
                        <a:pt x="524" y="446"/>
                      </a:lnTo>
                      <a:lnTo>
                        <a:pt x="488" y="489"/>
                      </a:lnTo>
                      <a:lnTo>
                        <a:pt x="446" y="523"/>
                      </a:lnTo>
                      <a:lnTo>
                        <a:pt x="397" y="550"/>
                      </a:lnTo>
                      <a:lnTo>
                        <a:pt x="345" y="567"/>
                      </a:lnTo>
                      <a:lnTo>
                        <a:pt x="286" y="572"/>
                      </a:lnTo>
                      <a:lnTo>
                        <a:pt x="228" y="567"/>
                      </a:lnTo>
                      <a:lnTo>
                        <a:pt x="175" y="550"/>
                      </a:lnTo>
                      <a:lnTo>
                        <a:pt x="126" y="523"/>
                      </a:lnTo>
                      <a:lnTo>
                        <a:pt x="85" y="489"/>
                      </a:lnTo>
                      <a:lnTo>
                        <a:pt x="49" y="446"/>
                      </a:lnTo>
                      <a:lnTo>
                        <a:pt x="23" y="397"/>
                      </a:lnTo>
                      <a:lnTo>
                        <a:pt x="6" y="344"/>
                      </a:lnTo>
                      <a:lnTo>
                        <a:pt x="0" y="286"/>
                      </a:lnTo>
                      <a:lnTo>
                        <a:pt x="6" y="229"/>
                      </a:lnTo>
                      <a:lnTo>
                        <a:pt x="23" y="175"/>
                      </a:lnTo>
                      <a:lnTo>
                        <a:pt x="49" y="126"/>
                      </a:lnTo>
                      <a:lnTo>
                        <a:pt x="85" y="84"/>
                      </a:lnTo>
                      <a:lnTo>
                        <a:pt x="126" y="49"/>
                      </a:lnTo>
                      <a:lnTo>
                        <a:pt x="175" y="22"/>
                      </a:lnTo>
                      <a:lnTo>
                        <a:pt x="228" y="5"/>
                      </a:lnTo>
                      <a:lnTo>
                        <a:pt x="286" y="0"/>
                      </a:lnTo>
                      <a:lnTo>
                        <a:pt x="345" y="5"/>
                      </a:lnTo>
                      <a:lnTo>
                        <a:pt x="397" y="22"/>
                      </a:lnTo>
                      <a:lnTo>
                        <a:pt x="446" y="49"/>
                      </a:lnTo>
                      <a:lnTo>
                        <a:pt x="488" y="84"/>
                      </a:lnTo>
                      <a:lnTo>
                        <a:pt x="524" y="126"/>
                      </a:lnTo>
                      <a:lnTo>
                        <a:pt x="550" y="175"/>
                      </a:lnTo>
                      <a:lnTo>
                        <a:pt x="567" y="229"/>
                      </a:lnTo>
                      <a:lnTo>
                        <a:pt x="572" y="28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
                      <a:solidFill>
                        <a:srgbClr val="000000"/>
                      </a:solidFill>
                      <a:prstDash val="solid"/>
                      <a:round/>
                      <a:headEnd/>
                      <a:tailEnd/>
                    </a14:hiddenLine>
                  </a:ext>
                </a:extLst>
              </p:spPr>
              <p:txBody>
                <a:bodyPr rot="0" vert="horz" wrap="square" lIns="91440" tIns="45720" rIns="91440" bIns="45720" anchor="t" anchorCtr="0" upright="1">
                  <a:noAutofit/>
                </a:bodyPr>
                <a:lstStyle/>
                <a:p>
                  <a:endParaRPr lang="en-US" sz="2800"/>
                </a:p>
              </p:txBody>
            </p:sp>
            <p:sp>
              <p:nvSpPr>
                <p:cNvPr id="425" name="Freeform 424"/>
                <p:cNvSpPr>
                  <a:spLocks/>
                </p:cNvSpPr>
                <p:nvPr/>
              </p:nvSpPr>
              <p:spPr bwMode="auto">
                <a:xfrm>
                  <a:off x="10665" y="4306"/>
                  <a:ext cx="222" cy="215"/>
                </a:xfrm>
                <a:custGeom>
                  <a:avLst/>
                  <a:gdLst>
                    <a:gd name="T0" fmla="*/ 572 w 572"/>
                    <a:gd name="T1" fmla="*/ 286 h 572"/>
                    <a:gd name="T2" fmla="*/ 567 w 572"/>
                    <a:gd name="T3" fmla="*/ 344 h 572"/>
                    <a:gd name="T4" fmla="*/ 550 w 572"/>
                    <a:gd name="T5" fmla="*/ 397 h 572"/>
                    <a:gd name="T6" fmla="*/ 523 w 572"/>
                    <a:gd name="T7" fmla="*/ 446 h 572"/>
                    <a:gd name="T8" fmla="*/ 487 w 572"/>
                    <a:gd name="T9" fmla="*/ 489 h 572"/>
                    <a:gd name="T10" fmla="*/ 446 w 572"/>
                    <a:gd name="T11" fmla="*/ 523 h 572"/>
                    <a:gd name="T12" fmla="*/ 397 w 572"/>
                    <a:gd name="T13" fmla="*/ 550 h 572"/>
                    <a:gd name="T14" fmla="*/ 344 w 572"/>
                    <a:gd name="T15" fmla="*/ 567 h 572"/>
                    <a:gd name="T16" fmla="*/ 286 w 572"/>
                    <a:gd name="T17" fmla="*/ 572 h 572"/>
                    <a:gd name="T18" fmla="*/ 228 w 572"/>
                    <a:gd name="T19" fmla="*/ 567 h 572"/>
                    <a:gd name="T20" fmla="*/ 175 w 572"/>
                    <a:gd name="T21" fmla="*/ 550 h 572"/>
                    <a:gd name="T22" fmla="*/ 126 w 572"/>
                    <a:gd name="T23" fmla="*/ 523 h 572"/>
                    <a:gd name="T24" fmla="*/ 84 w 572"/>
                    <a:gd name="T25" fmla="*/ 489 h 572"/>
                    <a:gd name="T26" fmla="*/ 49 w 572"/>
                    <a:gd name="T27" fmla="*/ 446 h 572"/>
                    <a:gd name="T28" fmla="*/ 22 w 572"/>
                    <a:gd name="T29" fmla="*/ 397 h 572"/>
                    <a:gd name="T30" fmla="*/ 5 w 572"/>
                    <a:gd name="T31" fmla="*/ 344 h 572"/>
                    <a:gd name="T32" fmla="*/ 0 w 572"/>
                    <a:gd name="T33" fmla="*/ 286 h 572"/>
                    <a:gd name="T34" fmla="*/ 5 w 572"/>
                    <a:gd name="T35" fmla="*/ 229 h 572"/>
                    <a:gd name="T36" fmla="*/ 22 w 572"/>
                    <a:gd name="T37" fmla="*/ 175 h 572"/>
                    <a:gd name="T38" fmla="*/ 49 w 572"/>
                    <a:gd name="T39" fmla="*/ 126 h 572"/>
                    <a:gd name="T40" fmla="*/ 84 w 572"/>
                    <a:gd name="T41" fmla="*/ 84 h 572"/>
                    <a:gd name="T42" fmla="*/ 126 w 572"/>
                    <a:gd name="T43" fmla="*/ 49 h 572"/>
                    <a:gd name="T44" fmla="*/ 175 w 572"/>
                    <a:gd name="T45" fmla="*/ 22 h 572"/>
                    <a:gd name="T46" fmla="*/ 228 w 572"/>
                    <a:gd name="T47" fmla="*/ 5 h 572"/>
                    <a:gd name="T48" fmla="*/ 286 w 572"/>
                    <a:gd name="T49" fmla="*/ 0 h 572"/>
                    <a:gd name="T50" fmla="*/ 344 w 572"/>
                    <a:gd name="T51" fmla="*/ 5 h 572"/>
                    <a:gd name="T52" fmla="*/ 397 w 572"/>
                    <a:gd name="T53" fmla="*/ 22 h 572"/>
                    <a:gd name="T54" fmla="*/ 446 w 572"/>
                    <a:gd name="T55" fmla="*/ 49 h 572"/>
                    <a:gd name="T56" fmla="*/ 487 w 572"/>
                    <a:gd name="T57" fmla="*/ 84 h 572"/>
                    <a:gd name="T58" fmla="*/ 523 w 572"/>
                    <a:gd name="T59" fmla="*/ 126 h 572"/>
                    <a:gd name="T60" fmla="*/ 550 w 572"/>
                    <a:gd name="T61" fmla="*/ 175 h 572"/>
                    <a:gd name="T62" fmla="*/ 567 w 572"/>
                    <a:gd name="T63" fmla="*/ 229 h 572"/>
                    <a:gd name="T64" fmla="*/ 572 w 572"/>
                    <a:gd name="T65" fmla="*/ 286 h 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72" h="572">
                      <a:moveTo>
                        <a:pt x="572" y="286"/>
                      </a:moveTo>
                      <a:lnTo>
                        <a:pt x="567" y="344"/>
                      </a:lnTo>
                      <a:lnTo>
                        <a:pt x="550" y="397"/>
                      </a:lnTo>
                      <a:lnTo>
                        <a:pt x="523" y="446"/>
                      </a:lnTo>
                      <a:lnTo>
                        <a:pt x="487" y="489"/>
                      </a:lnTo>
                      <a:lnTo>
                        <a:pt x="446" y="523"/>
                      </a:lnTo>
                      <a:lnTo>
                        <a:pt x="397" y="550"/>
                      </a:lnTo>
                      <a:lnTo>
                        <a:pt x="344" y="567"/>
                      </a:lnTo>
                      <a:lnTo>
                        <a:pt x="286" y="572"/>
                      </a:lnTo>
                      <a:lnTo>
                        <a:pt x="228" y="567"/>
                      </a:lnTo>
                      <a:lnTo>
                        <a:pt x="175" y="550"/>
                      </a:lnTo>
                      <a:lnTo>
                        <a:pt x="126" y="523"/>
                      </a:lnTo>
                      <a:lnTo>
                        <a:pt x="84" y="489"/>
                      </a:lnTo>
                      <a:lnTo>
                        <a:pt x="49" y="446"/>
                      </a:lnTo>
                      <a:lnTo>
                        <a:pt x="22" y="397"/>
                      </a:lnTo>
                      <a:lnTo>
                        <a:pt x="5" y="344"/>
                      </a:lnTo>
                      <a:lnTo>
                        <a:pt x="0" y="286"/>
                      </a:lnTo>
                      <a:lnTo>
                        <a:pt x="5" y="229"/>
                      </a:lnTo>
                      <a:lnTo>
                        <a:pt x="22" y="175"/>
                      </a:lnTo>
                      <a:lnTo>
                        <a:pt x="49" y="126"/>
                      </a:lnTo>
                      <a:lnTo>
                        <a:pt x="84" y="84"/>
                      </a:lnTo>
                      <a:lnTo>
                        <a:pt x="126" y="49"/>
                      </a:lnTo>
                      <a:lnTo>
                        <a:pt x="175" y="22"/>
                      </a:lnTo>
                      <a:lnTo>
                        <a:pt x="228" y="5"/>
                      </a:lnTo>
                      <a:lnTo>
                        <a:pt x="286" y="0"/>
                      </a:lnTo>
                      <a:lnTo>
                        <a:pt x="344" y="5"/>
                      </a:lnTo>
                      <a:lnTo>
                        <a:pt x="397" y="22"/>
                      </a:lnTo>
                      <a:lnTo>
                        <a:pt x="446" y="49"/>
                      </a:lnTo>
                      <a:lnTo>
                        <a:pt x="487" y="84"/>
                      </a:lnTo>
                      <a:lnTo>
                        <a:pt x="523" y="126"/>
                      </a:lnTo>
                      <a:lnTo>
                        <a:pt x="550" y="175"/>
                      </a:lnTo>
                      <a:lnTo>
                        <a:pt x="567" y="229"/>
                      </a:lnTo>
                      <a:lnTo>
                        <a:pt x="572" y="286"/>
                      </a:lnTo>
                      <a:close/>
                    </a:path>
                  </a:pathLst>
                </a:custGeom>
                <a:solidFill>
                  <a:srgbClr val="000000"/>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rot="0" vert="horz" wrap="square" lIns="91440" tIns="45720" rIns="91440" bIns="45720" anchor="t" anchorCtr="0" upright="1">
                  <a:noAutofit/>
                </a:bodyPr>
                <a:lstStyle/>
                <a:p>
                  <a:endParaRPr lang="en-US" sz="2800"/>
                </a:p>
              </p:txBody>
            </p:sp>
            <p:sp>
              <p:nvSpPr>
                <p:cNvPr id="426" name="Freeform 425"/>
                <p:cNvSpPr>
                  <a:spLocks/>
                </p:cNvSpPr>
                <p:nvPr/>
              </p:nvSpPr>
              <p:spPr bwMode="auto">
                <a:xfrm>
                  <a:off x="10665" y="4306"/>
                  <a:ext cx="222" cy="215"/>
                </a:xfrm>
                <a:custGeom>
                  <a:avLst/>
                  <a:gdLst>
                    <a:gd name="T0" fmla="*/ 572 w 572"/>
                    <a:gd name="T1" fmla="*/ 286 h 572"/>
                    <a:gd name="T2" fmla="*/ 567 w 572"/>
                    <a:gd name="T3" fmla="*/ 344 h 572"/>
                    <a:gd name="T4" fmla="*/ 550 w 572"/>
                    <a:gd name="T5" fmla="*/ 397 h 572"/>
                    <a:gd name="T6" fmla="*/ 523 w 572"/>
                    <a:gd name="T7" fmla="*/ 446 h 572"/>
                    <a:gd name="T8" fmla="*/ 487 w 572"/>
                    <a:gd name="T9" fmla="*/ 489 h 572"/>
                    <a:gd name="T10" fmla="*/ 446 w 572"/>
                    <a:gd name="T11" fmla="*/ 523 h 572"/>
                    <a:gd name="T12" fmla="*/ 397 w 572"/>
                    <a:gd name="T13" fmla="*/ 550 h 572"/>
                    <a:gd name="T14" fmla="*/ 344 w 572"/>
                    <a:gd name="T15" fmla="*/ 567 h 572"/>
                    <a:gd name="T16" fmla="*/ 286 w 572"/>
                    <a:gd name="T17" fmla="*/ 572 h 572"/>
                    <a:gd name="T18" fmla="*/ 228 w 572"/>
                    <a:gd name="T19" fmla="*/ 567 h 572"/>
                    <a:gd name="T20" fmla="*/ 175 w 572"/>
                    <a:gd name="T21" fmla="*/ 550 h 572"/>
                    <a:gd name="T22" fmla="*/ 126 w 572"/>
                    <a:gd name="T23" fmla="*/ 523 h 572"/>
                    <a:gd name="T24" fmla="*/ 84 w 572"/>
                    <a:gd name="T25" fmla="*/ 489 h 572"/>
                    <a:gd name="T26" fmla="*/ 49 w 572"/>
                    <a:gd name="T27" fmla="*/ 446 h 572"/>
                    <a:gd name="T28" fmla="*/ 22 w 572"/>
                    <a:gd name="T29" fmla="*/ 397 h 572"/>
                    <a:gd name="T30" fmla="*/ 5 w 572"/>
                    <a:gd name="T31" fmla="*/ 344 h 572"/>
                    <a:gd name="T32" fmla="*/ 0 w 572"/>
                    <a:gd name="T33" fmla="*/ 286 h 572"/>
                    <a:gd name="T34" fmla="*/ 5 w 572"/>
                    <a:gd name="T35" fmla="*/ 229 h 572"/>
                    <a:gd name="T36" fmla="*/ 22 w 572"/>
                    <a:gd name="T37" fmla="*/ 175 h 572"/>
                    <a:gd name="T38" fmla="*/ 49 w 572"/>
                    <a:gd name="T39" fmla="*/ 126 h 572"/>
                    <a:gd name="T40" fmla="*/ 84 w 572"/>
                    <a:gd name="T41" fmla="*/ 84 h 572"/>
                    <a:gd name="T42" fmla="*/ 126 w 572"/>
                    <a:gd name="T43" fmla="*/ 49 h 572"/>
                    <a:gd name="T44" fmla="*/ 175 w 572"/>
                    <a:gd name="T45" fmla="*/ 22 h 572"/>
                    <a:gd name="T46" fmla="*/ 228 w 572"/>
                    <a:gd name="T47" fmla="*/ 5 h 572"/>
                    <a:gd name="T48" fmla="*/ 286 w 572"/>
                    <a:gd name="T49" fmla="*/ 0 h 572"/>
                    <a:gd name="T50" fmla="*/ 344 w 572"/>
                    <a:gd name="T51" fmla="*/ 5 h 572"/>
                    <a:gd name="T52" fmla="*/ 397 w 572"/>
                    <a:gd name="T53" fmla="*/ 22 h 572"/>
                    <a:gd name="T54" fmla="*/ 446 w 572"/>
                    <a:gd name="T55" fmla="*/ 49 h 572"/>
                    <a:gd name="T56" fmla="*/ 487 w 572"/>
                    <a:gd name="T57" fmla="*/ 84 h 572"/>
                    <a:gd name="T58" fmla="*/ 523 w 572"/>
                    <a:gd name="T59" fmla="*/ 126 h 572"/>
                    <a:gd name="T60" fmla="*/ 550 w 572"/>
                    <a:gd name="T61" fmla="*/ 175 h 572"/>
                    <a:gd name="T62" fmla="*/ 567 w 572"/>
                    <a:gd name="T63" fmla="*/ 229 h 572"/>
                    <a:gd name="T64" fmla="*/ 572 w 572"/>
                    <a:gd name="T65" fmla="*/ 286 h 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72" h="572">
                      <a:moveTo>
                        <a:pt x="572" y="286"/>
                      </a:moveTo>
                      <a:lnTo>
                        <a:pt x="567" y="344"/>
                      </a:lnTo>
                      <a:lnTo>
                        <a:pt x="550" y="397"/>
                      </a:lnTo>
                      <a:lnTo>
                        <a:pt x="523" y="446"/>
                      </a:lnTo>
                      <a:lnTo>
                        <a:pt x="487" y="489"/>
                      </a:lnTo>
                      <a:lnTo>
                        <a:pt x="446" y="523"/>
                      </a:lnTo>
                      <a:lnTo>
                        <a:pt x="397" y="550"/>
                      </a:lnTo>
                      <a:lnTo>
                        <a:pt x="344" y="567"/>
                      </a:lnTo>
                      <a:lnTo>
                        <a:pt x="286" y="572"/>
                      </a:lnTo>
                      <a:lnTo>
                        <a:pt x="228" y="567"/>
                      </a:lnTo>
                      <a:lnTo>
                        <a:pt x="175" y="550"/>
                      </a:lnTo>
                      <a:lnTo>
                        <a:pt x="126" y="523"/>
                      </a:lnTo>
                      <a:lnTo>
                        <a:pt x="84" y="489"/>
                      </a:lnTo>
                      <a:lnTo>
                        <a:pt x="49" y="446"/>
                      </a:lnTo>
                      <a:lnTo>
                        <a:pt x="22" y="397"/>
                      </a:lnTo>
                      <a:lnTo>
                        <a:pt x="5" y="344"/>
                      </a:lnTo>
                      <a:lnTo>
                        <a:pt x="0" y="286"/>
                      </a:lnTo>
                      <a:lnTo>
                        <a:pt x="5" y="229"/>
                      </a:lnTo>
                      <a:lnTo>
                        <a:pt x="22" y="175"/>
                      </a:lnTo>
                      <a:lnTo>
                        <a:pt x="49" y="126"/>
                      </a:lnTo>
                      <a:lnTo>
                        <a:pt x="84" y="84"/>
                      </a:lnTo>
                      <a:lnTo>
                        <a:pt x="126" y="49"/>
                      </a:lnTo>
                      <a:lnTo>
                        <a:pt x="175" y="22"/>
                      </a:lnTo>
                      <a:lnTo>
                        <a:pt x="228" y="5"/>
                      </a:lnTo>
                      <a:lnTo>
                        <a:pt x="286" y="0"/>
                      </a:lnTo>
                      <a:lnTo>
                        <a:pt x="344" y="5"/>
                      </a:lnTo>
                      <a:lnTo>
                        <a:pt x="397" y="22"/>
                      </a:lnTo>
                      <a:lnTo>
                        <a:pt x="446" y="49"/>
                      </a:lnTo>
                      <a:lnTo>
                        <a:pt x="487" y="84"/>
                      </a:lnTo>
                      <a:lnTo>
                        <a:pt x="523" y="126"/>
                      </a:lnTo>
                      <a:lnTo>
                        <a:pt x="550" y="175"/>
                      </a:lnTo>
                      <a:lnTo>
                        <a:pt x="567" y="229"/>
                      </a:lnTo>
                      <a:lnTo>
                        <a:pt x="572" y="28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
                      <a:solidFill>
                        <a:srgbClr val="000000"/>
                      </a:solidFill>
                      <a:prstDash val="solid"/>
                      <a:round/>
                      <a:headEnd/>
                      <a:tailEnd/>
                    </a14:hiddenLine>
                  </a:ext>
                </a:extLst>
              </p:spPr>
              <p:txBody>
                <a:bodyPr rot="0" vert="horz" wrap="square" lIns="91440" tIns="45720" rIns="91440" bIns="45720" anchor="t" anchorCtr="0" upright="1">
                  <a:noAutofit/>
                </a:bodyPr>
                <a:lstStyle/>
                <a:p>
                  <a:endParaRPr lang="en-US" sz="2800"/>
                </a:p>
              </p:txBody>
            </p:sp>
            <p:sp>
              <p:nvSpPr>
                <p:cNvPr id="427" name="Freeform 426"/>
                <p:cNvSpPr>
                  <a:spLocks/>
                </p:cNvSpPr>
                <p:nvPr/>
              </p:nvSpPr>
              <p:spPr bwMode="auto">
                <a:xfrm>
                  <a:off x="11022" y="4306"/>
                  <a:ext cx="221" cy="215"/>
                </a:xfrm>
                <a:custGeom>
                  <a:avLst/>
                  <a:gdLst>
                    <a:gd name="T0" fmla="*/ 573 w 573"/>
                    <a:gd name="T1" fmla="*/ 286 h 572"/>
                    <a:gd name="T2" fmla="*/ 567 w 573"/>
                    <a:gd name="T3" fmla="*/ 344 h 572"/>
                    <a:gd name="T4" fmla="*/ 550 w 573"/>
                    <a:gd name="T5" fmla="*/ 397 h 572"/>
                    <a:gd name="T6" fmla="*/ 524 w 573"/>
                    <a:gd name="T7" fmla="*/ 446 h 572"/>
                    <a:gd name="T8" fmla="*/ 488 w 573"/>
                    <a:gd name="T9" fmla="*/ 489 h 572"/>
                    <a:gd name="T10" fmla="*/ 447 w 573"/>
                    <a:gd name="T11" fmla="*/ 523 h 572"/>
                    <a:gd name="T12" fmla="*/ 398 w 573"/>
                    <a:gd name="T13" fmla="*/ 550 h 572"/>
                    <a:gd name="T14" fmla="*/ 345 w 573"/>
                    <a:gd name="T15" fmla="*/ 567 h 572"/>
                    <a:gd name="T16" fmla="*/ 287 w 573"/>
                    <a:gd name="T17" fmla="*/ 572 h 572"/>
                    <a:gd name="T18" fmla="*/ 228 w 573"/>
                    <a:gd name="T19" fmla="*/ 567 h 572"/>
                    <a:gd name="T20" fmla="*/ 176 w 573"/>
                    <a:gd name="T21" fmla="*/ 550 h 572"/>
                    <a:gd name="T22" fmla="*/ 127 w 573"/>
                    <a:gd name="T23" fmla="*/ 523 h 572"/>
                    <a:gd name="T24" fmla="*/ 85 w 573"/>
                    <a:gd name="T25" fmla="*/ 489 h 572"/>
                    <a:gd name="T26" fmla="*/ 49 w 573"/>
                    <a:gd name="T27" fmla="*/ 446 h 572"/>
                    <a:gd name="T28" fmla="*/ 23 w 573"/>
                    <a:gd name="T29" fmla="*/ 397 h 572"/>
                    <a:gd name="T30" fmla="*/ 6 w 573"/>
                    <a:gd name="T31" fmla="*/ 344 h 572"/>
                    <a:gd name="T32" fmla="*/ 0 w 573"/>
                    <a:gd name="T33" fmla="*/ 286 h 572"/>
                    <a:gd name="T34" fmla="*/ 6 w 573"/>
                    <a:gd name="T35" fmla="*/ 229 h 572"/>
                    <a:gd name="T36" fmla="*/ 23 w 573"/>
                    <a:gd name="T37" fmla="*/ 175 h 572"/>
                    <a:gd name="T38" fmla="*/ 49 w 573"/>
                    <a:gd name="T39" fmla="*/ 126 h 572"/>
                    <a:gd name="T40" fmla="*/ 85 w 573"/>
                    <a:gd name="T41" fmla="*/ 84 h 572"/>
                    <a:gd name="T42" fmla="*/ 127 w 573"/>
                    <a:gd name="T43" fmla="*/ 49 h 572"/>
                    <a:gd name="T44" fmla="*/ 176 w 573"/>
                    <a:gd name="T45" fmla="*/ 22 h 572"/>
                    <a:gd name="T46" fmla="*/ 228 w 573"/>
                    <a:gd name="T47" fmla="*/ 5 h 572"/>
                    <a:gd name="T48" fmla="*/ 287 w 573"/>
                    <a:gd name="T49" fmla="*/ 0 h 572"/>
                    <a:gd name="T50" fmla="*/ 345 w 573"/>
                    <a:gd name="T51" fmla="*/ 5 h 572"/>
                    <a:gd name="T52" fmla="*/ 398 w 573"/>
                    <a:gd name="T53" fmla="*/ 22 h 572"/>
                    <a:gd name="T54" fmla="*/ 447 w 573"/>
                    <a:gd name="T55" fmla="*/ 49 h 572"/>
                    <a:gd name="T56" fmla="*/ 488 w 573"/>
                    <a:gd name="T57" fmla="*/ 84 h 572"/>
                    <a:gd name="T58" fmla="*/ 524 w 573"/>
                    <a:gd name="T59" fmla="*/ 126 h 572"/>
                    <a:gd name="T60" fmla="*/ 550 w 573"/>
                    <a:gd name="T61" fmla="*/ 175 h 572"/>
                    <a:gd name="T62" fmla="*/ 567 w 573"/>
                    <a:gd name="T63" fmla="*/ 229 h 572"/>
                    <a:gd name="T64" fmla="*/ 573 w 573"/>
                    <a:gd name="T65" fmla="*/ 286 h 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73" h="572">
                      <a:moveTo>
                        <a:pt x="573" y="286"/>
                      </a:moveTo>
                      <a:lnTo>
                        <a:pt x="567" y="344"/>
                      </a:lnTo>
                      <a:lnTo>
                        <a:pt x="550" y="397"/>
                      </a:lnTo>
                      <a:lnTo>
                        <a:pt x="524" y="446"/>
                      </a:lnTo>
                      <a:lnTo>
                        <a:pt x="488" y="489"/>
                      </a:lnTo>
                      <a:lnTo>
                        <a:pt x="447" y="523"/>
                      </a:lnTo>
                      <a:lnTo>
                        <a:pt x="398" y="550"/>
                      </a:lnTo>
                      <a:lnTo>
                        <a:pt x="345" y="567"/>
                      </a:lnTo>
                      <a:lnTo>
                        <a:pt x="287" y="572"/>
                      </a:lnTo>
                      <a:lnTo>
                        <a:pt x="228" y="567"/>
                      </a:lnTo>
                      <a:lnTo>
                        <a:pt x="176" y="550"/>
                      </a:lnTo>
                      <a:lnTo>
                        <a:pt x="127" y="523"/>
                      </a:lnTo>
                      <a:lnTo>
                        <a:pt x="85" y="489"/>
                      </a:lnTo>
                      <a:lnTo>
                        <a:pt x="49" y="446"/>
                      </a:lnTo>
                      <a:lnTo>
                        <a:pt x="23" y="397"/>
                      </a:lnTo>
                      <a:lnTo>
                        <a:pt x="6" y="344"/>
                      </a:lnTo>
                      <a:lnTo>
                        <a:pt x="0" y="286"/>
                      </a:lnTo>
                      <a:lnTo>
                        <a:pt x="6" y="229"/>
                      </a:lnTo>
                      <a:lnTo>
                        <a:pt x="23" y="175"/>
                      </a:lnTo>
                      <a:lnTo>
                        <a:pt x="49" y="126"/>
                      </a:lnTo>
                      <a:lnTo>
                        <a:pt x="85" y="84"/>
                      </a:lnTo>
                      <a:lnTo>
                        <a:pt x="127" y="49"/>
                      </a:lnTo>
                      <a:lnTo>
                        <a:pt x="176" y="22"/>
                      </a:lnTo>
                      <a:lnTo>
                        <a:pt x="228" y="5"/>
                      </a:lnTo>
                      <a:lnTo>
                        <a:pt x="287" y="0"/>
                      </a:lnTo>
                      <a:lnTo>
                        <a:pt x="345" y="5"/>
                      </a:lnTo>
                      <a:lnTo>
                        <a:pt x="398" y="22"/>
                      </a:lnTo>
                      <a:lnTo>
                        <a:pt x="447" y="49"/>
                      </a:lnTo>
                      <a:lnTo>
                        <a:pt x="488" y="84"/>
                      </a:lnTo>
                      <a:lnTo>
                        <a:pt x="524" y="126"/>
                      </a:lnTo>
                      <a:lnTo>
                        <a:pt x="550" y="175"/>
                      </a:lnTo>
                      <a:lnTo>
                        <a:pt x="567" y="229"/>
                      </a:lnTo>
                      <a:lnTo>
                        <a:pt x="573" y="286"/>
                      </a:lnTo>
                      <a:close/>
                    </a:path>
                  </a:pathLst>
                </a:custGeom>
                <a:solidFill>
                  <a:srgbClr val="000000"/>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rot="0" vert="horz" wrap="square" lIns="91440" tIns="45720" rIns="91440" bIns="45720" anchor="t" anchorCtr="0" upright="1">
                  <a:noAutofit/>
                </a:bodyPr>
                <a:lstStyle/>
                <a:p>
                  <a:endParaRPr lang="en-US" sz="2800"/>
                </a:p>
              </p:txBody>
            </p:sp>
            <p:sp>
              <p:nvSpPr>
                <p:cNvPr id="428" name="Freeform 427"/>
                <p:cNvSpPr>
                  <a:spLocks/>
                </p:cNvSpPr>
                <p:nvPr/>
              </p:nvSpPr>
              <p:spPr bwMode="auto">
                <a:xfrm>
                  <a:off x="11022" y="4306"/>
                  <a:ext cx="221" cy="215"/>
                </a:xfrm>
                <a:custGeom>
                  <a:avLst/>
                  <a:gdLst>
                    <a:gd name="T0" fmla="*/ 573 w 573"/>
                    <a:gd name="T1" fmla="*/ 286 h 572"/>
                    <a:gd name="T2" fmla="*/ 567 w 573"/>
                    <a:gd name="T3" fmla="*/ 344 h 572"/>
                    <a:gd name="T4" fmla="*/ 550 w 573"/>
                    <a:gd name="T5" fmla="*/ 397 h 572"/>
                    <a:gd name="T6" fmla="*/ 524 w 573"/>
                    <a:gd name="T7" fmla="*/ 446 h 572"/>
                    <a:gd name="T8" fmla="*/ 488 w 573"/>
                    <a:gd name="T9" fmla="*/ 489 h 572"/>
                    <a:gd name="T10" fmla="*/ 447 w 573"/>
                    <a:gd name="T11" fmla="*/ 523 h 572"/>
                    <a:gd name="T12" fmla="*/ 398 w 573"/>
                    <a:gd name="T13" fmla="*/ 550 h 572"/>
                    <a:gd name="T14" fmla="*/ 345 w 573"/>
                    <a:gd name="T15" fmla="*/ 567 h 572"/>
                    <a:gd name="T16" fmla="*/ 287 w 573"/>
                    <a:gd name="T17" fmla="*/ 572 h 572"/>
                    <a:gd name="T18" fmla="*/ 228 w 573"/>
                    <a:gd name="T19" fmla="*/ 567 h 572"/>
                    <a:gd name="T20" fmla="*/ 176 w 573"/>
                    <a:gd name="T21" fmla="*/ 550 h 572"/>
                    <a:gd name="T22" fmla="*/ 127 w 573"/>
                    <a:gd name="T23" fmla="*/ 523 h 572"/>
                    <a:gd name="T24" fmla="*/ 85 w 573"/>
                    <a:gd name="T25" fmla="*/ 489 h 572"/>
                    <a:gd name="T26" fmla="*/ 49 w 573"/>
                    <a:gd name="T27" fmla="*/ 446 h 572"/>
                    <a:gd name="T28" fmla="*/ 23 w 573"/>
                    <a:gd name="T29" fmla="*/ 397 h 572"/>
                    <a:gd name="T30" fmla="*/ 6 w 573"/>
                    <a:gd name="T31" fmla="*/ 344 h 572"/>
                    <a:gd name="T32" fmla="*/ 0 w 573"/>
                    <a:gd name="T33" fmla="*/ 286 h 572"/>
                    <a:gd name="T34" fmla="*/ 6 w 573"/>
                    <a:gd name="T35" fmla="*/ 229 h 572"/>
                    <a:gd name="T36" fmla="*/ 23 w 573"/>
                    <a:gd name="T37" fmla="*/ 175 h 572"/>
                    <a:gd name="T38" fmla="*/ 49 w 573"/>
                    <a:gd name="T39" fmla="*/ 126 h 572"/>
                    <a:gd name="T40" fmla="*/ 85 w 573"/>
                    <a:gd name="T41" fmla="*/ 84 h 572"/>
                    <a:gd name="T42" fmla="*/ 127 w 573"/>
                    <a:gd name="T43" fmla="*/ 49 h 572"/>
                    <a:gd name="T44" fmla="*/ 176 w 573"/>
                    <a:gd name="T45" fmla="*/ 22 h 572"/>
                    <a:gd name="T46" fmla="*/ 228 w 573"/>
                    <a:gd name="T47" fmla="*/ 5 h 572"/>
                    <a:gd name="T48" fmla="*/ 287 w 573"/>
                    <a:gd name="T49" fmla="*/ 0 h 572"/>
                    <a:gd name="T50" fmla="*/ 345 w 573"/>
                    <a:gd name="T51" fmla="*/ 5 h 572"/>
                    <a:gd name="T52" fmla="*/ 398 w 573"/>
                    <a:gd name="T53" fmla="*/ 22 h 572"/>
                    <a:gd name="T54" fmla="*/ 447 w 573"/>
                    <a:gd name="T55" fmla="*/ 49 h 572"/>
                    <a:gd name="T56" fmla="*/ 488 w 573"/>
                    <a:gd name="T57" fmla="*/ 84 h 572"/>
                    <a:gd name="T58" fmla="*/ 524 w 573"/>
                    <a:gd name="T59" fmla="*/ 126 h 572"/>
                    <a:gd name="T60" fmla="*/ 550 w 573"/>
                    <a:gd name="T61" fmla="*/ 175 h 572"/>
                    <a:gd name="T62" fmla="*/ 567 w 573"/>
                    <a:gd name="T63" fmla="*/ 229 h 572"/>
                    <a:gd name="T64" fmla="*/ 573 w 573"/>
                    <a:gd name="T65" fmla="*/ 286 h 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73" h="572">
                      <a:moveTo>
                        <a:pt x="573" y="286"/>
                      </a:moveTo>
                      <a:lnTo>
                        <a:pt x="567" y="344"/>
                      </a:lnTo>
                      <a:lnTo>
                        <a:pt x="550" y="397"/>
                      </a:lnTo>
                      <a:lnTo>
                        <a:pt x="524" y="446"/>
                      </a:lnTo>
                      <a:lnTo>
                        <a:pt x="488" y="489"/>
                      </a:lnTo>
                      <a:lnTo>
                        <a:pt x="447" y="523"/>
                      </a:lnTo>
                      <a:lnTo>
                        <a:pt x="398" y="550"/>
                      </a:lnTo>
                      <a:lnTo>
                        <a:pt x="345" y="567"/>
                      </a:lnTo>
                      <a:lnTo>
                        <a:pt x="287" y="572"/>
                      </a:lnTo>
                      <a:lnTo>
                        <a:pt x="228" y="567"/>
                      </a:lnTo>
                      <a:lnTo>
                        <a:pt x="176" y="550"/>
                      </a:lnTo>
                      <a:lnTo>
                        <a:pt x="127" y="523"/>
                      </a:lnTo>
                      <a:lnTo>
                        <a:pt x="85" y="489"/>
                      </a:lnTo>
                      <a:lnTo>
                        <a:pt x="49" y="446"/>
                      </a:lnTo>
                      <a:lnTo>
                        <a:pt x="23" y="397"/>
                      </a:lnTo>
                      <a:lnTo>
                        <a:pt x="6" y="344"/>
                      </a:lnTo>
                      <a:lnTo>
                        <a:pt x="0" y="286"/>
                      </a:lnTo>
                      <a:lnTo>
                        <a:pt x="6" y="229"/>
                      </a:lnTo>
                      <a:lnTo>
                        <a:pt x="23" y="175"/>
                      </a:lnTo>
                      <a:lnTo>
                        <a:pt x="49" y="126"/>
                      </a:lnTo>
                      <a:lnTo>
                        <a:pt x="85" y="84"/>
                      </a:lnTo>
                      <a:lnTo>
                        <a:pt x="127" y="49"/>
                      </a:lnTo>
                      <a:lnTo>
                        <a:pt x="176" y="22"/>
                      </a:lnTo>
                      <a:lnTo>
                        <a:pt x="228" y="5"/>
                      </a:lnTo>
                      <a:lnTo>
                        <a:pt x="287" y="0"/>
                      </a:lnTo>
                      <a:lnTo>
                        <a:pt x="345" y="5"/>
                      </a:lnTo>
                      <a:lnTo>
                        <a:pt x="398" y="22"/>
                      </a:lnTo>
                      <a:lnTo>
                        <a:pt x="447" y="49"/>
                      </a:lnTo>
                      <a:lnTo>
                        <a:pt x="488" y="84"/>
                      </a:lnTo>
                      <a:lnTo>
                        <a:pt x="524" y="126"/>
                      </a:lnTo>
                      <a:lnTo>
                        <a:pt x="550" y="175"/>
                      </a:lnTo>
                      <a:lnTo>
                        <a:pt x="567" y="229"/>
                      </a:lnTo>
                      <a:lnTo>
                        <a:pt x="573" y="28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
                      <a:solidFill>
                        <a:srgbClr val="000000"/>
                      </a:solidFill>
                      <a:prstDash val="solid"/>
                      <a:round/>
                      <a:headEnd/>
                      <a:tailEnd/>
                    </a14:hiddenLine>
                  </a:ext>
                </a:extLst>
              </p:spPr>
              <p:txBody>
                <a:bodyPr rot="0" vert="horz" wrap="square" lIns="91440" tIns="45720" rIns="91440" bIns="45720" anchor="t" anchorCtr="0" upright="1">
                  <a:noAutofit/>
                </a:bodyPr>
                <a:lstStyle/>
                <a:p>
                  <a:endParaRPr lang="en-US" sz="2800"/>
                </a:p>
              </p:txBody>
            </p:sp>
            <p:sp>
              <p:nvSpPr>
                <p:cNvPr id="429" name="Freeform 428"/>
                <p:cNvSpPr>
                  <a:spLocks/>
                </p:cNvSpPr>
                <p:nvPr/>
              </p:nvSpPr>
              <p:spPr bwMode="auto">
                <a:xfrm>
                  <a:off x="11379" y="4306"/>
                  <a:ext cx="221" cy="215"/>
                </a:xfrm>
                <a:custGeom>
                  <a:avLst/>
                  <a:gdLst>
                    <a:gd name="T0" fmla="*/ 573 w 573"/>
                    <a:gd name="T1" fmla="*/ 286 h 572"/>
                    <a:gd name="T2" fmla="*/ 567 w 573"/>
                    <a:gd name="T3" fmla="*/ 344 h 572"/>
                    <a:gd name="T4" fmla="*/ 550 w 573"/>
                    <a:gd name="T5" fmla="*/ 397 h 572"/>
                    <a:gd name="T6" fmla="*/ 524 w 573"/>
                    <a:gd name="T7" fmla="*/ 446 h 572"/>
                    <a:gd name="T8" fmla="*/ 488 w 573"/>
                    <a:gd name="T9" fmla="*/ 489 h 572"/>
                    <a:gd name="T10" fmla="*/ 447 w 573"/>
                    <a:gd name="T11" fmla="*/ 523 h 572"/>
                    <a:gd name="T12" fmla="*/ 398 w 573"/>
                    <a:gd name="T13" fmla="*/ 550 h 572"/>
                    <a:gd name="T14" fmla="*/ 345 w 573"/>
                    <a:gd name="T15" fmla="*/ 567 h 572"/>
                    <a:gd name="T16" fmla="*/ 286 w 573"/>
                    <a:gd name="T17" fmla="*/ 572 h 572"/>
                    <a:gd name="T18" fmla="*/ 228 w 573"/>
                    <a:gd name="T19" fmla="*/ 567 h 572"/>
                    <a:gd name="T20" fmla="*/ 175 w 573"/>
                    <a:gd name="T21" fmla="*/ 550 h 572"/>
                    <a:gd name="T22" fmla="*/ 126 w 573"/>
                    <a:gd name="T23" fmla="*/ 523 h 572"/>
                    <a:gd name="T24" fmla="*/ 85 w 573"/>
                    <a:gd name="T25" fmla="*/ 489 h 572"/>
                    <a:gd name="T26" fmla="*/ 49 w 573"/>
                    <a:gd name="T27" fmla="*/ 446 h 572"/>
                    <a:gd name="T28" fmla="*/ 23 w 573"/>
                    <a:gd name="T29" fmla="*/ 397 h 572"/>
                    <a:gd name="T30" fmla="*/ 6 w 573"/>
                    <a:gd name="T31" fmla="*/ 344 h 572"/>
                    <a:gd name="T32" fmla="*/ 0 w 573"/>
                    <a:gd name="T33" fmla="*/ 286 h 572"/>
                    <a:gd name="T34" fmla="*/ 6 w 573"/>
                    <a:gd name="T35" fmla="*/ 229 h 572"/>
                    <a:gd name="T36" fmla="*/ 23 w 573"/>
                    <a:gd name="T37" fmla="*/ 175 h 572"/>
                    <a:gd name="T38" fmla="*/ 49 w 573"/>
                    <a:gd name="T39" fmla="*/ 126 h 572"/>
                    <a:gd name="T40" fmla="*/ 85 w 573"/>
                    <a:gd name="T41" fmla="*/ 84 h 572"/>
                    <a:gd name="T42" fmla="*/ 126 w 573"/>
                    <a:gd name="T43" fmla="*/ 49 h 572"/>
                    <a:gd name="T44" fmla="*/ 175 w 573"/>
                    <a:gd name="T45" fmla="*/ 22 h 572"/>
                    <a:gd name="T46" fmla="*/ 228 w 573"/>
                    <a:gd name="T47" fmla="*/ 5 h 572"/>
                    <a:gd name="T48" fmla="*/ 286 w 573"/>
                    <a:gd name="T49" fmla="*/ 0 h 572"/>
                    <a:gd name="T50" fmla="*/ 345 w 573"/>
                    <a:gd name="T51" fmla="*/ 5 h 572"/>
                    <a:gd name="T52" fmla="*/ 398 w 573"/>
                    <a:gd name="T53" fmla="*/ 22 h 572"/>
                    <a:gd name="T54" fmla="*/ 447 w 573"/>
                    <a:gd name="T55" fmla="*/ 49 h 572"/>
                    <a:gd name="T56" fmla="*/ 488 w 573"/>
                    <a:gd name="T57" fmla="*/ 84 h 572"/>
                    <a:gd name="T58" fmla="*/ 524 w 573"/>
                    <a:gd name="T59" fmla="*/ 126 h 572"/>
                    <a:gd name="T60" fmla="*/ 550 w 573"/>
                    <a:gd name="T61" fmla="*/ 175 h 572"/>
                    <a:gd name="T62" fmla="*/ 567 w 573"/>
                    <a:gd name="T63" fmla="*/ 229 h 572"/>
                    <a:gd name="T64" fmla="*/ 573 w 573"/>
                    <a:gd name="T65" fmla="*/ 286 h 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73" h="572">
                      <a:moveTo>
                        <a:pt x="573" y="286"/>
                      </a:moveTo>
                      <a:lnTo>
                        <a:pt x="567" y="344"/>
                      </a:lnTo>
                      <a:lnTo>
                        <a:pt x="550" y="397"/>
                      </a:lnTo>
                      <a:lnTo>
                        <a:pt x="524" y="446"/>
                      </a:lnTo>
                      <a:lnTo>
                        <a:pt x="488" y="489"/>
                      </a:lnTo>
                      <a:lnTo>
                        <a:pt x="447" y="523"/>
                      </a:lnTo>
                      <a:lnTo>
                        <a:pt x="398" y="550"/>
                      </a:lnTo>
                      <a:lnTo>
                        <a:pt x="345" y="567"/>
                      </a:lnTo>
                      <a:lnTo>
                        <a:pt x="286" y="572"/>
                      </a:lnTo>
                      <a:lnTo>
                        <a:pt x="228" y="567"/>
                      </a:lnTo>
                      <a:lnTo>
                        <a:pt x="175" y="550"/>
                      </a:lnTo>
                      <a:lnTo>
                        <a:pt x="126" y="523"/>
                      </a:lnTo>
                      <a:lnTo>
                        <a:pt x="85" y="489"/>
                      </a:lnTo>
                      <a:lnTo>
                        <a:pt x="49" y="446"/>
                      </a:lnTo>
                      <a:lnTo>
                        <a:pt x="23" y="397"/>
                      </a:lnTo>
                      <a:lnTo>
                        <a:pt x="6" y="344"/>
                      </a:lnTo>
                      <a:lnTo>
                        <a:pt x="0" y="286"/>
                      </a:lnTo>
                      <a:lnTo>
                        <a:pt x="6" y="229"/>
                      </a:lnTo>
                      <a:lnTo>
                        <a:pt x="23" y="175"/>
                      </a:lnTo>
                      <a:lnTo>
                        <a:pt x="49" y="126"/>
                      </a:lnTo>
                      <a:lnTo>
                        <a:pt x="85" y="84"/>
                      </a:lnTo>
                      <a:lnTo>
                        <a:pt x="126" y="49"/>
                      </a:lnTo>
                      <a:lnTo>
                        <a:pt x="175" y="22"/>
                      </a:lnTo>
                      <a:lnTo>
                        <a:pt x="228" y="5"/>
                      </a:lnTo>
                      <a:lnTo>
                        <a:pt x="286" y="0"/>
                      </a:lnTo>
                      <a:lnTo>
                        <a:pt x="345" y="5"/>
                      </a:lnTo>
                      <a:lnTo>
                        <a:pt x="398" y="22"/>
                      </a:lnTo>
                      <a:lnTo>
                        <a:pt x="447" y="49"/>
                      </a:lnTo>
                      <a:lnTo>
                        <a:pt x="488" y="84"/>
                      </a:lnTo>
                      <a:lnTo>
                        <a:pt x="524" y="126"/>
                      </a:lnTo>
                      <a:lnTo>
                        <a:pt x="550" y="175"/>
                      </a:lnTo>
                      <a:lnTo>
                        <a:pt x="567" y="229"/>
                      </a:lnTo>
                      <a:lnTo>
                        <a:pt x="573" y="286"/>
                      </a:lnTo>
                      <a:close/>
                    </a:path>
                  </a:pathLst>
                </a:custGeom>
                <a:solidFill>
                  <a:srgbClr val="000000"/>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rot="0" vert="horz" wrap="square" lIns="91440" tIns="45720" rIns="91440" bIns="45720" anchor="t" anchorCtr="0" upright="1">
                  <a:noAutofit/>
                </a:bodyPr>
                <a:lstStyle/>
                <a:p>
                  <a:endParaRPr lang="en-US" sz="2800"/>
                </a:p>
              </p:txBody>
            </p:sp>
            <p:sp>
              <p:nvSpPr>
                <p:cNvPr id="430" name="Freeform 429"/>
                <p:cNvSpPr>
                  <a:spLocks/>
                </p:cNvSpPr>
                <p:nvPr/>
              </p:nvSpPr>
              <p:spPr bwMode="auto">
                <a:xfrm>
                  <a:off x="11379" y="4306"/>
                  <a:ext cx="221" cy="215"/>
                </a:xfrm>
                <a:custGeom>
                  <a:avLst/>
                  <a:gdLst>
                    <a:gd name="T0" fmla="*/ 573 w 573"/>
                    <a:gd name="T1" fmla="*/ 286 h 572"/>
                    <a:gd name="T2" fmla="*/ 567 w 573"/>
                    <a:gd name="T3" fmla="*/ 344 h 572"/>
                    <a:gd name="T4" fmla="*/ 550 w 573"/>
                    <a:gd name="T5" fmla="*/ 397 h 572"/>
                    <a:gd name="T6" fmla="*/ 524 w 573"/>
                    <a:gd name="T7" fmla="*/ 446 h 572"/>
                    <a:gd name="T8" fmla="*/ 488 w 573"/>
                    <a:gd name="T9" fmla="*/ 489 h 572"/>
                    <a:gd name="T10" fmla="*/ 447 w 573"/>
                    <a:gd name="T11" fmla="*/ 523 h 572"/>
                    <a:gd name="T12" fmla="*/ 398 w 573"/>
                    <a:gd name="T13" fmla="*/ 550 h 572"/>
                    <a:gd name="T14" fmla="*/ 345 w 573"/>
                    <a:gd name="T15" fmla="*/ 567 h 572"/>
                    <a:gd name="T16" fmla="*/ 286 w 573"/>
                    <a:gd name="T17" fmla="*/ 572 h 572"/>
                    <a:gd name="T18" fmla="*/ 228 w 573"/>
                    <a:gd name="T19" fmla="*/ 567 h 572"/>
                    <a:gd name="T20" fmla="*/ 175 w 573"/>
                    <a:gd name="T21" fmla="*/ 550 h 572"/>
                    <a:gd name="T22" fmla="*/ 126 w 573"/>
                    <a:gd name="T23" fmla="*/ 523 h 572"/>
                    <a:gd name="T24" fmla="*/ 85 w 573"/>
                    <a:gd name="T25" fmla="*/ 489 h 572"/>
                    <a:gd name="T26" fmla="*/ 49 w 573"/>
                    <a:gd name="T27" fmla="*/ 446 h 572"/>
                    <a:gd name="T28" fmla="*/ 23 w 573"/>
                    <a:gd name="T29" fmla="*/ 397 h 572"/>
                    <a:gd name="T30" fmla="*/ 6 w 573"/>
                    <a:gd name="T31" fmla="*/ 344 h 572"/>
                    <a:gd name="T32" fmla="*/ 0 w 573"/>
                    <a:gd name="T33" fmla="*/ 286 h 572"/>
                    <a:gd name="T34" fmla="*/ 6 w 573"/>
                    <a:gd name="T35" fmla="*/ 229 h 572"/>
                    <a:gd name="T36" fmla="*/ 23 w 573"/>
                    <a:gd name="T37" fmla="*/ 175 h 572"/>
                    <a:gd name="T38" fmla="*/ 49 w 573"/>
                    <a:gd name="T39" fmla="*/ 126 h 572"/>
                    <a:gd name="T40" fmla="*/ 85 w 573"/>
                    <a:gd name="T41" fmla="*/ 84 h 572"/>
                    <a:gd name="T42" fmla="*/ 126 w 573"/>
                    <a:gd name="T43" fmla="*/ 49 h 572"/>
                    <a:gd name="T44" fmla="*/ 175 w 573"/>
                    <a:gd name="T45" fmla="*/ 22 h 572"/>
                    <a:gd name="T46" fmla="*/ 228 w 573"/>
                    <a:gd name="T47" fmla="*/ 5 h 572"/>
                    <a:gd name="T48" fmla="*/ 286 w 573"/>
                    <a:gd name="T49" fmla="*/ 0 h 572"/>
                    <a:gd name="T50" fmla="*/ 345 w 573"/>
                    <a:gd name="T51" fmla="*/ 5 h 572"/>
                    <a:gd name="T52" fmla="*/ 398 w 573"/>
                    <a:gd name="T53" fmla="*/ 22 h 572"/>
                    <a:gd name="T54" fmla="*/ 447 w 573"/>
                    <a:gd name="T55" fmla="*/ 49 h 572"/>
                    <a:gd name="T56" fmla="*/ 488 w 573"/>
                    <a:gd name="T57" fmla="*/ 84 h 572"/>
                    <a:gd name="T58" fmla="*/ 524 w 573"/>
                    <a:gd name="T59" fmla="*/ 126 h 572"/>
                    <a:gd name="T60" fmla="*/ 550 w 573"/>
                    <a:gd name="T61" fmla="*/ 175 h 572"/>
                    <a:gd name="T62" fmla="*/ 567 w 573"/>
                    <a:gd name="T63" fmla="*/ 229 h 572"/>
                    <a:gd name="T64" fmla="*/ 573 w 573"/>
                    <a:gd name="T65" fmla="*/ 286 h 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73" h="572">
                      <a:moveTo>
                        <a:pt x="573" y="286"/>
                      </a:moveTo>
                      <a:lnTo>
                        <a:pt x="567" y="344"/>
                      </a:lnTo>
                      <a:lnTo>
                        <a:pt x="550" y="397"/>
                      </a:lnTo>
                      <a:lnTo>
                        <a:pt x="524" y="446"/>
                      </a:lnTo>
                      <a:lnTo>
                        <a:pt x="488" y="489"/>
                      </a:lnTo>
                      <a:lnTo>
                        <a:pt x="447" y="523"/>
                      </a:lnTo>
                      <a:lnTo>
                        <a:pt x="398" y="550"/>
                      </a:lnTo>
                      <a:lnTo>
                        <a:pt x="345" y="567"/>
                      </a:lnTo>
                      <a:lnTo>
                        <a:pt x="286" y="572"/>
                      </a:lnTo>
                      <a:lnTo>
                        <a:pt x="228" y="567"/>
                      </a:lnTo>
                      <a:lnTo>
                        <a:pt x="175" y="550"/>
                      </a:lnTo>
                      <a:lnTo>
                        <a:pt x="126" y="523"/>
                      </a:lnTo>
                      <a:lnTo>
                        <a:pt x="85" y="489"/>
                      </a:lnTo>
                      <a:lnTo>
                        <a:pt x="49" y="446"/>
                      </a:lnTo>
                      <a:lnTo>
                        <a:pt x="23" y="397"/>
                      </a:lnTo>
                      <a:lnTo>
                        <a:pt x="6" y="344"/>
                      </a:lnTo>
                      <a:lnTo>
                        <a:pt x="0" y="286"/>
                      </a:lnTo>
                      <a:lnTo>
                        <a:pt x="6" y="229"/>
                      </a:lnTo>
                      <a:lnTo>
                        <a:pt x="23" y="175"/>
                      </a:lnTo>
                      <a:lnTo>
                        <a:pt x="49" y="126"/>
                      </a:lnTo>
                      <a:lnTo>
                        <a:pt x="85" y="84"/>
                      </a:lnTo>
                      <a:lnTo>
                        <a:pt x="126" y="49"/>
                      </a:lnTo>
                      <a:lnTo>
                        <a:pt x="175" y="22"/>
                      </a:lnTo>
                      <a:lnTo>
                        <a:pt x="228" y="5"/>
                      </a:lnTo>
                      <a:lnTo>
                        <a:pt x="286" y="0"/>
                      </a:lnTo>
                      <a:lnTo>
                        <a:pt x="345" y="5"/>
                      </a:lnTo>
                      <a:lnTo>
                        <a:pt x="398" y="22"/>
                      </a:lnTo>
                      <a:lnTo>
                        <a:pt x="447" y="49"/>
                      </a:lnTo>
                      <a:lnTo>
                        <a:pt x="488" y="84"/>
                      </a:lnTo>
                      <a:lnTo>
                        <a:pt x="524" y="126"/>
                      </a:lnTo>
                      <a:lnTo>
                        <a:pt x="550" y="175"/>
                      </a:lnTo>
                      <a:lnTo>
                        <a:pt x="567" y="229"/>
                      </a:lnTo>
                      <a:lnTo>
                        <a:pt x="573" y="28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
                      <a:solidFill>
                        <a:srgbClr val="000000"/>
                      </a:solidFill>
                      <a:prstDash val="solid"/>
                      <a:round/>
                      <a:headEnd/>
                      <a:tailEnd/>
                    </a14:hiddenLine>
                  </a:ext>
                </a:extLst>
              </p:spPr>
              <p:txBody>
                <a:bodyPr rot="0" vert="horz" wrap="square" lIns="91440" tIns="45720" rIns="91440" bIns="45720" anchor="t" anchorCtr="0" upright="1">
                  <a:noAutofit/>
                </a:bodyPr>
                <a:lstStyle/>
                <a:p>
                  <a:endParaRPr lang="en-US" sz="2800"/>
                </a:p>
              </p:txBody>
            </p:sp>
            <p:sp>
              <p:nvSpPr>
                <p:cNvPr id="431" name="Freeform 430"/>
                <p:cNvSpPr>
                  <a:spLocks/>
                </p:cNvSpPr>
                <p:nvPr/>
              </p:nvSpPr>
              <p:spPr bwMode="auto">
                <a:xfrm>
                  <a:off x="11735" y="4306"/>
                  <a:ext cx="221" cy="215"/>
                </a:xfrm>
                <a:custGeom>
                  <a:avLst/>
                  <a:gdLst>
                    <a:gd name="T0" fmla="*/ 572 w 572"/>
                    <a:gd name="T1" fmla="*/ 286 h 572"/>
                    <a:gd name="T2" fmla="*/ 567 w 572"/>
                    <a:gd name="T3" fmla="*/ 344 h 572"/>
                    <a:gd name="T4" fmla="*/ 550 w 572"/>
                    <a:gd name="T5" fmla="*/ 397 h 572"/>
                    <a:gd name="T6" fmla="*/ 523 w 572"/>
                    <a:gd name="T7" fmla="*/ 446 h 572"/>
                    <a:gd name="T8" fmla="*/ 488 w 572"/>
                    <a:gd name="T9" fmla="*/ 489 h 572"/>
                    <a:gd name="T10" fmla="*/ 446 w 572"/>
                    <a:gd name="T11" fmla="*/ 523 h 572"/>
                    <a:gd name="T12" fmla="*/ 397 w 572"/>
                    <a:gd name="T13" fmla="*/ 550 h 572"/>
                    <a:gd name="T14" fmla="*/ 345 w 572"/>
                    <a:gd name="T15" fmla="*/ 567 h 572"/>
                    <a:gd name="T16" fmla="*/ 286 w 572"/>
                    <a:gd name="T17" fmla="*/ 572 h 572"/>
                    <a:gd name="T18" fmla="*/ 228 w 572"/>
                    <a:gd name="T19" fmla="*/ 567 h 572"/>
                    <a:gd name="T20" fmla="*/ 175 w 572"/>
                    <a:gd name="T21" fmla="*/ 550 h 572"/>
                    <a:gd name="T22" fmla="*/ 126 w 572"/>
                    <a:gd name="T23" fmla="*/ 523 h 572"/>
                    <a:gd name="T24" fmla="*/ 85 w 572"/>
                    <a:gd name="T25" fmla="*/ 489 h 572"/>
                    <a:gd name="T26" fmla="*/ 49 w 572"/>
                    <a:gd name="T27" fmla="*/ 446 h 572"/>
                    <a:gd name="T28" fmla="*/ 23 w 572"/>
                    <a:gd name="T29" fmla="*/ 397 h 572"/>
                    <a:gd name="T30" fmla="*/ 6 w 572"/>
                    <a:gd name="T31" fmla="*/ 344 h 572"/>
                    <a:gd name="T32" fmla="*/ 0 w 572"/>
                    <a:gd name="T33" fmla="*/ 286 h 572"/>
                    <a:gd name="T34" fmla="*/ 6 w 572"/>
                    <a:gd name="T35" fmla="*/ 229 h 572"/>
                    <a:gd name="T36" fmla="*/ 23 w 572"/>
                    <a:gd name="T37" fmla="*/ 175 h 572"/>
                    <a:gd name="T38" fmla="*/ 49 w 572"/>
                    <a:gd name="T39" fmla="*/ 126 h 572"/>
                    <a:gd name="T40" fmla="*/ 85 w 572"/>
                    <a:gd name="T41" fmla="*/ 84 h 572"/>
                    <a:gd name="T42" fmla="*/ 126 w 572"/>
                    <a:gd name="T43" fmla="*/ 49 h 572"/>
                    <a:gd name="T44" fmla="*/ 175 w 572"/>
                    <a:gd name="T45" fmla="*/ 22 h 572"/>
                    <a:gd name="T46" fmla="*/ 228 w 572"/>
                    <a:gd name="T47" fmla="*/ 5 h 572"/>
                    <a:gd name="T48" fmla="*/ 286 w 572"/>
                    <a:gd name="T49" fmla="*/ 0 h 572"/>
                    <a:gd name="T50" fmla="*/ 345 w 572"/>
                    <a:gd name="T51" fmla="*/ 5 h 572"/>
                    <a:gd name="T52" fmla="*/ 397 w 572"/>
                    <a:gd name="T53" fmla="*/ 22 h 572"/>
                    <a:gd name="T54" fmla="*/ 446 w 572"/>
                    <a:gd name="T55" fmla="*/ 49 h 572"/>
                    <a:gd name="T56" fmla="*/ 488 w 572"/>
                    <a:gd name="T57" fmla="*/ 84 h 572"/>
                    <a:gd name="T58" fmla="*/ 523 w 572"/>
                    <a:gd name="T59" fmla="*/ 126 h 572"/>
                    <a:gd name="T60" fmla="*/ 550 w 572"/>
                    <a:gd name="T61" fmla="*/ 175 h 572"/>
                    <a:gd name="T62" fmla="*/ 567 w 572"/>
                    <a:gd name="T63" fmla="*/ 229 h 572"/>
                    <a:gd name="T64" fmla="*/ 572 w 572"/>
                    <a:gd name="T65" fmla="*/ 286 h 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72" h="572">
                      <a:moveTo>
                        <a:pt x="572" y="286"/>
                      </a:moveTo>
                      <a:lnTo>
                        <a:pt x="567" y="344"/>
                      </a:lnTo>
                      <a:lnTo>
                        <a:pt x="550" y="397"/>
                      </a:lnTo>
                      <a:lnTo>
                        <a:pt x="523" y="446"/>
                      </a:lnTo>
                      <a:lnTo>
                        <a:pt x="488" y="489"/>
                      </a:lnTo>
                      <a:lnTo>
                        <a:pt x="446" y="523"/>
                      </a:lnTo>
                      <a:lnTo>
                        <a:pt x="397" y="550"/>
                      </a:lnTo>
                      <a:lnTo>
                        <a:pt x="345" y="567"/>
                      </a:lnTo>
                      <a:lnTo>
                        <a:pt x="286" y="572"/>
                      </a:lnTo>
                      <a:lnTo>
                        <a:pt x="228" y="567"/>
                      </a:lnTo>
                      <a:lnTo>
                        <a:pt x="175" y="550"/>
                      </a:lnTo>
                      <a:lnTo>
                        <a:pt x="126" y="523"/>
                      </a:lnTo>
                      <a:lnTo>
                        <a:pt x="85" y="489"/>
                      </a:lnTo>
                      <a:lnTo>
                        <a:pt x="49" y="446"/>
                      </a:lnTo>
                      <a:lnTo>
                        <a:pt x="23" y="397"/>
                      </a:lnTo>
                      <a:lnTo>
                        <a:pt x="6" y="344"/>
                      </a:lnTo>
                      <a:lnTo>
                        <a:pt x="0" y="286"/>
                      </a:lnTo>
                      <a:lnTo>
                        <a:pt x="6" y="229"/>
                      </a:lnTo>
                      <a:lnTo>
                        <a:pt x="23" y="175"/>
                      </a:lnTo>
                      <a:lnTo>
                        <a:pt x="49" y="126"/>
                      </a:lnTo>
                      <a:lnTo>
                        <a:pt x="85" y="84"/>
                      </a:lnTo>
                      <a:lnTo>
                        <a:pt x="126" y="49"/>
                      </a:lnTo>
                      <a:lnTo>
                        <a:pt x="175" y="22"/>
                      </a:lnTo>
                      <a:lnTo>
                        <a:pt x="228" y="5"/>
                      </a:lnTo>
                      <a:lnTo>
                        <a:pt x="286" y="0"/>
                      </a:lnTo>
                      <a:lnTo>
                        <a:pt x="345" y="5"/>
                      </a:lnTo>
                      <a:lnTo>
                        <a:pt x="397" y="22"/>
                      </a:lnTo>
                      <a:lnTo>
                        <a:pt x="446" y="49"/>
                      </a:lnTo>
                      <a:lnTo>
                        <a:pt x="488" y="84"/>
                      </a:lnTo>
                      <a:lnTo>
                        <a:pt x="523" y="126"/>
                      </a:lnTo>
                      <a:lnTo>
                        <a:pt x="550" y="175"/>
                      </a:lnTo>
                      <a:lnTo>
                        <a:pt x="567" y="229"/>
                      </a:lnTo>
                      <a:lnTo>
                        <a:pt x="572" y="286"/>
                      </a:lnTo>
                      <a:close/>
                    </a:path>
                  </a:pathLst>
                </a:custGeom>
                <a:solidFill>
                  <a:srgbClr val="000000"/>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rot="0" vert="horz" wrap="square" lIns="91440" tIns="45720" rIns="91440" bIns="45720" anchor="t" anchorCtr="0" upright="1">
                  <a:noAutofit/>
                </a:bodyPr>
                <a:lstStyle/>
                <a:p>
                  <a:endParaRPr lang="en-US" sz="2800"/>
                </a:p>
              </p:txBody>
            </p:sp>
            <p:sp>
              <p:nvSpPr>
                <p:cNvPr id="432" name="Freeform 431"/>
                <p:cNvSpPr>
                  <a:spLocks/>
                </p:cNvSpPr>
                <p:nvPr/>
              </p:nvSpPr>
              <p:spPr bwMode="auto">
                <a:xfrm>
                  <a:off x="11735" y="4306"/>
                  <a:ext cx="221" cy="215"/>
                </a:xfrm>
                <a:custGeom>
                  <a:avLst/>
                  <a:gdLst>
                    <a:gd name="T0" fmla="*/ 572 w 572"/>
                    <a:gd name="T1" fmla="*/ 286 h 572"/>
                    <a:gd name="T2" fmla="*/ 567 w 572"/>
                    <a:gd name="T3" fmla="*/ 344 h 572"/>
                    <a:gd name="T4" fmla="*/ 550 w 572"/>
                    <a:gd name="T5" fmla="*/ 397 h 572"/>
                    <a:gd name="T6" fmla="*/ 523 w 572"/>
                    <a:gd name="T7" fmla="*/ 446 h 572"/>
                    <a:gd name="T8" fmla="*/ 488 w 572"/>
                    <a:gd name="T9" fmla="*/ 489 h 572"/>
                    <a:gd name="T10" fmla="*/ 446 w 572"/>
                    <a:gd name="T11" fmla="*/ 523 h 572"/>
                    <a:gd name="T12" fmla="*/ 397 w 572"/>
                    <a:gd name="T13" fmla="*/ 550 h 572"/>
                    <a:gd name="T14" fmla="*/ 345 w 572"/>
                    <a:gd name="T15" fmla="*/ 567 h 572"/>
                    <a:gd name="T16" fmla="*/ 286 w 572"/>
                    <a:gd name="T17" fmla="*/ 572 h 572"/>
                    <a:gd name="T18" fmla="*/ 228 w 572"/>
                    <a:gd name="T19" fmla="*/ 567 h 572"/>
                    <a:gd name="T20" fmla="*/ 175 w 572"/>
                    <a:gd name="T21" fmla="*/ 550 h 572"/>
                    <a:gd name="T22" fmla="*/ 126 w 572"/>
                    <a:gd name="T23" fmla="*/ 523 h 572"/>
                    <a:gd name="T24" fmla="*/ 85 w 572"/>
                    <a:gd name="T25" fmla="*/ 489 h 572"/>
                    <a:gd name="T26" fmla="*/ 49 w 572"/>
                    <a:gd name="T27" fmla="*/ 446 h 572"/>
                    <a:gd name="T28" fmla="*/ 23 w 572"/>
                    <a:gd name="T29" fmla="*/ 397 h 572"/>
                    <a:gd name="T30" fmla="*/ 6 w 572"/>
                    <a:gd name="T31" fmla="*/ 344 h 572"/>
                    <a:gd name="T32" fmla="*/ 0 w 572"/>
                    <a:gd name="T33" fmla="*/ 286 h 572"/>
                    <a:gd name="T34" fmla="*/ 6 w 572"/>
                    <a:gd name="T35" fmla="*/ 229 h 572"/>
                    <a:gd name="T36" fmla="*/ 23 w 572"/>
                    <a:gd name="T37" fmla="*/ 175 h 572"/>
                    <a:gd name="T38" fmla="*/ 49 w 572"/>
                    <a:gd name="T39" fmla="*/ 126 h 572"/>
                    <a:gd name="T40" fmla="*/ 85 w 572"/>
                    <a:gd name="T41" fmla="*/ 84 h 572"/>
                    <a:gd name="T42" fmla="*/ 126 w 572"/>
                    <a:gd name="T43" fmla="*/ 49 h 572"/>
                    <a:gd name="T44" fmla="*/ 175 w 572"/>
                    <a:gd name="T45" fmla="*/ 22 h 572"/>
                    <a:gd name="T46" fmla="*/ 228 w 572"/>
                    <a:gd name="T47" fmla="*/ 5 h 572"/>
                    <a:gd name="T48" fmla="*/ 286 w 572"/>
                    <a:gd name="T49" fmla="*/ 0 h 572"/>
                    <a:gd name="T50" fmla="*/ 345 w 572"/>
                    <a:gd name="T51" fmla="*/ 5 h 572"/>
                    <a:gd name="T52" fmla="*/ 397 w 572"/>
                    <a:gd name="T53" fmla="*/ 22 h 572"/>
                    <a:gd name="T54" fmla="*/ 446 w 572"/>
                    <a:gd name="T55" fmla="*/ 49 h 572"/>
                    <a:gd name="T56" fmla="*/ 488 w 572"/>
                    <a:gd name="T57" fmla="*/ 84 h 572"/>
                    <a:gd name="T58" fmla="*/ 523 w 572"/>
                    <a:gd name="T59" fmla="*/ 126 h 572"/>
                    <a:gd name="T60" fmla="*/ 550 w 572"/>
                    <a:gd name="T61" fmla="*/ 175 h 572"/>
                    <a:gd name="T62" fmla="*/ 567 w 572"/>
                    <a:gd name="T63" fmla="*/ 229 h 572"/>
                    <a:gd name="T64" fmla="*/ 572 w 572"/>
                    <a:gd name="T65" fmla="*/ 286 h 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72" h="572">
                      <a:moveTo>
                        <a:pt x="572" y="286"/>
                      </a:moveTo>
                      <a:lnTo>
                        <a:pt x="567" y="344"/>
                      </a:lnTo>
                      <a:lnTo>
                        <a:pt x="550" y="397"/>
                      </a:lnTo>
                      <a:lnTo>
                        <a:pt x="523" y="446"/>
                      </a:lnTo>
                      <a:lnTo>
                        <a:pt x="488" y="489"/>
                      </a:lnTo>
                      <a:lnTo>
                        <a:pt x="446" y="523"/>
                      </a:lnTo>
                      <a:lnTo>
                        <a:pt x="397" y="550"/>
                      </a:lnTo>
                      <a:lnTo>
                        <a:pt x="345" y="567"/>
                      </a:lnTo>
                      <a:lnTo>
                        <a:pt x="286" y="572"/>
                      </a:lnTo>
                      <a:lnTo>
                        <a:pt x="228" y="567"/>
                      </a:lnTo>
                      <a:lnTo>
                        <a:pt x="175" y="550"/>
                      </a:lnTo>
                      <a:lnTo>
                        <a:pt x="126" y="523"/>
                      </a:lnTo>
                      <a:lnTo>
                        <a:pt x="85" y="489"/>
                      </a:lnTo>
                      <a:lnTo>
                        <a:pt x="49" y="446"/>
                      </a:lnTo>
                      <a:lnTo>
                        <a:pt x="23" y="397"/>
                      </a:lnTo>
                      <a:lnTo>
                        <a:pt x="6" y="344"/>
                      </a:lnTo>
                      <a:lnTo>
                        <a:pt x="0" y="286"/>
                      </a:lnTo>
                      <a:lnTo>
                        <a:pt x="6" y="229"/>
                      </a:lnTo>
                      <a:lnTo>
                        <a:pt x="23" y="175"/>
                      </a:lnTo>
                      <a:lnTo>
                        <a:pt x="49" y="126"/>
                      </a:lnTo>
                      <a:lnTo>
                        <a:pt x="85" y="84"/>
                      </a:lnTo>
                      <a:lnTo>
                        <a:pt x="126" y="49"/>
                      </a:lnTo>
                      <a:lnTo>
                        <a:pt x="175" y="22"/>
                      </a:lnTo>
                      <a:lnTo>
                        <a:pt x="228" y="5"/>
                      </a:lnTo>
                      <a:lnTo>
                        <a:pt x="286" y="0"/>
                      </a:lnTo>
                      <a:lnTo>
                        <a:pt x="345" y="5"/>
                      </a:lnTo>
                      <a:lnTo>
                        <a:pt x="397" y="22"/>
                      </a:lnTo>
                      <a:lnTo>
                        <a:pt x="446" y="49"/>
                      </a:lnTo>
                      <a:lnTo>
                        <a:pt x="488" y="84"/>
                      </a:lnTo>
                      <a:lnTo>
                        <a:pt x="523" y="126"/>
                      </a:lnTo>
                      <a:lnTo>
                        <a:pt x="550" y="175"/>
                      </a:lnTo>
                      <a:lnTo>
                        <a:pt x="567" y="229"/>
                      </a:lnTo>
                      <a:lnTo>
                        <a:pt x="572" y="28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
                      <a:solidFill>
                        <a:srgbClr val="000000"/>
                      </a:solidFill>
                      <a:prstDash val="solid"/>
                      <a:round/>
                      <a:headEnd/>
                      <a:tailEnd/>
                    </a14:hiddenLine>
                  </a:ext>
                </a:extLst>
              </p:spPr>
              <p:txBody>
                <a:bodyPr rot="0" vert="horz" wrap="square" lIns="91440" tIns="45720" rIns="91440" bIns="45720" anchor="t" anchorCtr="0" upright="1">
                  <a:noAutofit/>
                </a:bodyPr>
                <a:lstStyle/>
                <a:p>
                  <a:endParaRPr lang="en-US" sz="2800"/>
                </a:p>
              </p:txBody>
            </p:sp>
          </p:grpSp>
          <p:sp>
            <p:nvSpPr>
              <p:cNvPr id="412" name="AutoShape 28"/>
              <p:cNvSpPr>
                <a:spLocks noChangeArrowheads="1"/>
              </p:cNvSpPr>
              <p:nvPr/>
            </p:nvSpPr>
            <p:spPr bwMode="auto">
              <a:xfrm>
                <a:off x="1846" y="1036"/>
                <a:ext cx="1408" cy="386"/>
              </a:xfrm>
              <a:prstGeom prst="wedgeRoundRectCallout">
                <a:avLst>
                  <a:gd name="adj1" fmla="val -1523"/>
                  <a:gd name="adj2" fmla="val 116593"/>
                  <a:gd name="adj3" fmla="val 16667"/>
                </a:avLst>
              </a:prstGeom>
              <a:noFill/>
              <a:ln w="254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rot="0" vert="horz" wrap="square" lIns="0" tIns="45720" rIns="0" bIns="0" anchor="t" anchorCtr="0" upright="1">
                <a:noAutofit/>
              </a:bodyPr>
              <a:lstStyle/>
              <a:p>
                <a:pPr marL="0" marR="0" algn="ctr">
                  <a:spcBef>
                    <a:spcPts val="0"/>
                  </a:spcBef>
                  <a:spcAft>
                    <a:spcPts val="0"/>
                  </a:spcAft>
                </a:pPr>
                <a:r>
                  <a:rPr lang="en-US" sz="1200" b="1" dirty="0">
                    <a:effectLst/>
                    <a:latin typeface="Verdana"/>
                    <a:ea typeface="Times New Roman"/>
                  </a:rPr>
                  <a:t>PETITION</a:t>
                </a:r>
                <a:endParaRPr lang="en-US" sz="1050" dirty="0">
                  <a:effectLst/>
                  <a:latin typeface="Times New Roman"/>
                  <a:ea typeface="Times New Roman"/>
                </a:endParaRPr>
              </a:p>
            </p:txBody>
          </p:sp>
        </p:grpSp>
      </p:grpSp>
      <p:grpSp>
        <p:nvGrpSpPr>
          <p:cNvPr id="22" name="Group 21"/>
          <p:cNvGrpSpPr/>
          <p:nvPr/>
        </p:nvGrpSpPr>
        <p:grpSpPr>
          <a:xfrm>
            <a:off x="5210227" y="618562"/>
            <a:ext cx="2082089" cy="1405551"/>
            <a:chOff x="2839658" y="450809"/>
            <a:chExt cx="2103120" cy="1377991"/>
          </a:xfrm>
        </p:grpSpPr>
        <p:grpSp>
          <p:nvGrpSpPr>
            <p:cNvPr id="401" name="Group 400"/>
            <p:cNvGrpSpPr/>
            <p:nvPr/>
          </p:nvGrpSpPr>
          <p:grpSpPr>
            <a:xfrm>
              <a:off x="2839658" y="450809"/>
              <a:ext cx="2103120" cy="1377991"/>
              <a:chOff x="386080" y="589209"/>
              <a:chExt cx="2103120" cy="1377991"/>
            </a:xfrm>
          </p:grpSpPr>
          <p:sp>
            <p:nvSpPr>
              <p:cNvPr id="402" name="AutoShape 4"/>
              <p:cNvSpPr>
                <a:spLocks noChangeArrowheads="1"/>
              </p:cNvSpPr>
              <p:nvPr/>
            </p:nvSpPr>
            <p:spPr bwMode="auto">
              <a:xfrm rot="5400000">
                <a:off x="751840" y="229840"/>
                <a:ext cx="1371600" cy="2103120"/>
              </a:xfrm>
              <a:prstGeom prst="round2DiagRect">
                <a:avLst/>
              </a:prstGeom>
              <a:solidFill>
                <a:srgbClr val="CCFFCC"/>
              </a:solidFill>
              <a:ln w="28575">
                <a:solidFill>
                  <a:srgbClr val="000000"/>
                </a:solidFill>
                <a:miter lim="800000"/>
                <a:headEnd/>
                <a:tailEnd/>
              </a:ln>
              <a:effectLst>
                <a:outerShdw blurRad="50800" dist="38100" dir="2700000" algn="tl" rotWithShape="0">
                  <a:prstClr val="black">
                    <a:alpha val="40000"/>
                  </a:prstClr>
                </a:outerShdw>
              </a:effectLst>
            </p:spPr>
            <p:txBody>
              <a:bodyPr rot="0" vert="horz" wrap="square" lIns="91440" tIns="45720" rIns="91440" bIns="45720" anchor="t" anchorCtr="0" upright="1">
                <a:noAutofit/>
              </a:bodyPr>
              <a:lstStyle/>
              <a:p>
                <a:endParaRPr lang="en-US" sz="2800"/>
              </a:p>
            </p:txBody>
          </p:sp>
          <p:sp>
            <p:nvSpPr>
              <p:cNvPr id="403" name="Rectangle 402"/>
              <p:cNvSpPr>
                <a:spLocks noChangeArrowheads="1"/>
              </p:cNvSpPr>
              <p:nvPr/>
            </p:nvSpPr>
            <p:spPr bwMode="auto">
              <a:xfrm>
                <a:off x="386080" y="589209"/>
                <a:ext cx="206878" cy="215169"/>
              </a:xfrm>
              <a:prstGeom prst="rect">
                <a:avLst/>
              </a:prstGeom>
              <a:solidFill>
                <a:srgbClr val="000000"/>
              </a:solidFill>
              <a:ln w="9525">
                <a:solidFill>
                  <a:srgbClr val="000000"/>
                </a:solidFill>
                <a:miter lim="800000"/>
                <a:headEnd/>
                <a:tailEnd/>
              </a:ln>
            </p:spPr>
            <p:txBody>
              <a:bodyPr rot="0" vert="horz" wrap="square" lIns="0" tIns="45720" rIns="0" bIns="0" anchor="t" anchorCtr="0" upright="1">
                <a:noAutofit/>
              </a:bodyPr>
              <a:lstStyle/>
              <a:p>
                <a:pPr marL="0" marR="0" algn="ctr">
                  <a:spcBef>
                    <a:spcPts val="0"/>
                  </a:spcBef>
                  <a:spcAft>
                    <a:spcPts val="0"/>
                  </a:spcAft>
                </a:pPr>
                <a:r>
                  <a:rPr lang="en-US" sz="1100" b="1" dirty="0" smtClean="0">
                    <a:solidFill>
                      <a:srgbClr val="CCFFCC"/>
                    </a:solidFill>
                    <a:effectLst/>
                    <a:latin typeface="Verdana"/>
                    <a:ea typeface="Times New Roman"/>
                  </a:rPr>
                  <a:t>2</a:t>
                </a:r>
                <a:endParaRPr lang="en-US" sz="1100" dirty="0">
                  <a:effectLst/>
                  <a:latin typeface="Times New Roman"/>
                  <a:ea typeface="Times New Roman"/>
                </a:endParaRPr>
              </a:p>
            </p:txBody>
          </p:sp>
        </p:grpSp>
        <p:pic>
          <p:nvPicPr>
            <p:cNvPr id="433" name="Picture 432" descr="icon_-47"/>
            <p:cNvPicPr>
              <a:picLocks/>
            </p:cNvPicPr>
            <p:nvPr/>
          </p:nvPicPr>
          <p:blipFill>
            <a:blip r:embed="rId3" cstate="print">
              <a:extLst>
                <a:ext uri="{28A0092B-C50C-407E-A947-70E740481C1C}">
                  <a14:useLocalDpi xmlns:a14="http://schemas.microsoft.com/office/drawing/2010/main" val="0"/>
                </a:ext>
              </a:extLst>
            </a:blip>
            <a:srcRect l="13428" t="22585" r="14648" b="22585"/>
            <a:stretch>
              <a:fillRect/>
            </a:stretch>
          </p:blipFill>
          <p:spPr bwMode="auto">
            <a:xfrm>
              <a:off x="3285610" y="796849"/>
              <a:ext cx="1211216" cy="976556"/>
            </a:xfrm>
            <a:prstGeom prst="rect">
              <a:avLst/>
            </a:prstGeom>
            <a:noFill/>
            <a:ln>
              <a:noFill/>
            </a:ln>
            <a:extLst>
              <a:ext uri="{909E8E84-426E-40DD-AFC4-6F175D3DCCD1}">
                <a14:hiddenFill xmlns:a14="http://schemas.microsoft.com/office/drawing/2010/main">
                  <a:solidFill>
                    <a:srgbClr val="FF9900"/>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4" name="Text Box 32"/>
            <p:cNvSpPr txBox="1">
              <a:spLocks noChangeArrowheads="1"/>
            </p:cNvSpPr>
            <p:nvPr/>
          </p:nvSpPr>
          <p:spPr bwMode="auto">
            <a:xfrm>
              <a:off x="3110051" y="535107"/>
              <a:ext cx="1620832" cy="2617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pPr marL="0" marR="0" algn="ctr">
                <a:spcBef>
                  <a:spcPts val="0"/>
                </a:spcBef>
                <a:spcAft>
                  <a:spcPts val="0"/>
                </a:spcAft>
              </a:pPr>
              <a:r>
                <a:rPr lang="en-US" sz="1050" b="1" i="1" dirty="0" smtClean="0">
                  <a:effectLst/>
                  <a:latin typeface="Verdana" panose="020B0604030504040204" pitchFamily="34" charset="0"/>
                  <a:ea typeface="Verdana" panose="020B0604030504040204" pitchFamily="34" charset="0"/>
                  <a:cs typeface="Verdana" panose="020B0604030504040204" pitchFamily="34" charset="0"/>
                </a:rPr>
                <a:t>NOTICE </a:t>
              </a:r>
              <a:endParaRPr lang="en-US" sz="1050" b="1" i="1" dirty="0">
                <a:effectLst/>
                <a:latin typeface="Verdana" panose="020B0604030504040204" pitchFamily="34" charset="0"/>
                <a:ea typeface="Verdana" panose="020B0604030504040204" pitchFamily="34" charset="0"/>
                <a:cs typeface="Verdana" panose="020B0604030504040204" pitchFamily="34" charset="0"/>
              </a:endParaRPr>
            </a:p>
            <a:p>
              <a:pPr marL="0" marR="0" algn="ctr">
                <a:spcBef>
                  <a:spcPts val="0"/>
                </a:spcBef>
                <a:spcAft>
                  <a:spcPts val="0"/>
                </a:spcAft>
              </a:pPr>
              <a:r>
                <a:rPr lang="en-US" sz="1050" b="1" i="1" dirty="0">
                  <a:effectLst/>
                  <a:latin typeface="Verdana" panose="020B0604030504040204" pitchFamily="34" charset="0"/>
                  <a:ea typeface="Verdana" panose="020B0604030504040204" pitchFamily="34" charset="0"/>
                  <a:cs typeface="Verdana" panose="020B0604030504040204" pitchFamily="34" charset="0"/>
                </a:rPr>
                <a:t> </a:t>
              </a:r>
            </a:p>
          </p:txBody>
        </p:sp>
      </p:grpSp>
      <p:grpSp>
        <p:nvGrpSpPr>
          <p:cNvPr id="23" name="Group 22"/>
          <p:cNvGrpSpPr/>
          <p:nvPr/>
        </p:nvGrpSpPr>
        <p:grpSpPr>
          <a:xfrm>
            <a:off x="7582204" y="618562"/>
            <a:ext cx="2082089" cy="1405551"/>
            <a:chOff x="5226369" y="450809"/>
            <a:chExt cx="2103120" cy="1377991"/>
          </a:xfrm>
        </p:grpSpPr>
        <p:grpSp>
          <p:nvGrpSpPr>
            <p:cNvPr id="404" name="Group 403"/>
            <p:cNvGrpSpPr/>
            <p:nvPr/>
          </p:nvGrpSpPr>
          <p:grpSpPr>
            <a:xfrm>
              <a:off x="5226369" y="450809"/>
              <a:ext cx="2103120" cy="1377991"/>
              <a:chOff x="386080" y="589209"/>
              <a:chExt cx="2103120" cy="1377991"/>
            </a:xfrm>
          </p:grpSpPr>
          <p:sp>
            <p:nvSpPr>
              <p:cNvPr id="405" name="AutoShape 4"/>
              <p:cNvSpPr>
                <a:spLocks noChangeArrowheads="1"/>
              </p:cNvSpPr>
              <p:nvPr/>
            </p:nvSpPr>
            <p:spPr bwMode="auto">
              <a:xfrm rot="5400000">
                <a:off x="751840" y="229840"/>
                <a:ext cx="1371600" cy="2103120"/>
              </a:xfrm>
              <a:prstGeom prst="round2DiagRect">
                <a:avLst/>
              </a:prstGeom>
              <a:solidFill>
                <a:srgbClr val="CCFFCC"/>
              </a:solidFill>
              <a:ln w="28575">
                <a:solidFill>
                  <a:srgbClr val="000000"/>
                </a:solidFill>
                <a:miter lim="800000"/>
                <a:headEnd/>
                <a:tailEnd/>
              </a:ln>
              <a:effectLst>
                <a:outerShdw blurRad="50800" dist="38100" dir="2700000" algn="tl" rotWithShape="0">
                  <a:prstClr val="black">
                    <a:alpha val="40000"/>
                  </a:prstClr>
                </a:outerShdw>
              </a:effectLst>
            </p:spPr>
            <p:txBody>
              <a:bodyPr rot="0" vert="horz" wrap="square" lIns="91440" tIns="45720" rIns="91440" bIns="45720" anchor="t" anchorCtr="0" upright="1">
                <a:noAutofit/>
              </a:bodyPr>
              <a:lstStyle/>
              <a:p>
                <a:endParaRPr lang="en-US" sz="2800"/>
              </a:p>
            </p:txBody>
          </p:sp>
          <p:sp>
            <p:nvSpPr>
              <p:cNvPr id="406" name="Rectangle 405"/>
              <p:cNvSpPr>
                <a:spLocks noChangeArrowheads="1"/>
              </p:cNvSpPr>
              <p:nvPr/>
            </p:nvSpPr>
            <p:spPr bwMode="auto">
              <a:xfrm>
                <a:off x="386080" y="589209"/>
                <a:ext cx="206878" cy="215169"/>
              </a:xfrm>
              <a:prstGeom prst="rect">
                <a:avLst/>
              </a:prstGeom>
              <a:solidFill>
                <a:srgbClr val="000000"/>
              </a:solidFill>
              <a:ln w="9525">
                <a:solidFill>
                  <a:srgbClr val="000000"/>
                </a:solidFill>
                <a:miter lim="800000"/>
                <a:headEnd/>
                <a:tailEnd/>
              </a:ln>
            </p:spPr>
            <p:txBody>
              <a:bodyPr rot="0" vert="horz" wrap="square" lIns="0" tIns="45720" rIns="0" bIns="0" anchor="t" anchorCtr="0" upright="1">
                <a:noAutofit/>
              </a:bodyPr>
              <a:lstStyle/>
              <a:p>
                <a:pPr marL="0" marR="0" algn="ctr">
                  <a:spcBef>
                    <a:spcPts val="0"/>
                  </a:spcBef>
                  <a:spcAft>
                    <a:spcPts val="0"/>
                  </a:spcAft>
                </a:pPr>
                <a:r>
                  <a:rPr lang="en-US" sz="1100" b="1" dirty="0" smtClean="0">
                    <a:solidFill>
                      <a:srgbClr val="CCFFCC"/>
                    </a:solidFill>
                    <a:effectLst/>
                    <a:latin typeface="Verdana"/>
                    <a:ea typeface="Times New Roman"/>
                  </a:rPr>
                  <a:t>3</a:t>
                </a:r>
                <a:endParaRPr lang="en-US" sz="1100" dirty="0">
                  <a:effectLst/>
                  <a:latin typeface="Times New Roman"/>
                  <a:ea typeface="Times New Roman"/>
                </a:endParaRPr>
              </a:p>
            </p:txBody>
          </p:sp>
        </p:grpSp>
        <p:sp>
          <p:nvSpPr>
            <p:cNvPr id="435" name="Text Box 32"/>
            <p:cNvSpPr txBox="1">
              <a:spLocks noChangeArrowheads="1"/>
            </p:cNvSpPr>
            <p:nvPr/>
          </p:nvSpPr>
          <p:spPr bwMode="auto">
            <a:xfrm>
              <a:off x="5488102" y="535106"/>
              <a:ext cx="1620832" cy="2617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pPr marL="0" marR="0" algn="ctr">
                <a:spcBef>
                  <a:spcPts val="0"/>
                </a:spcBef>
                <a:spcAft>
                  <a:spcPts val="0"/>
                </a:spcAft>
              </a:pPr>
              <a:r>
                <a:rPr lang="en-US" sz="1050" b="1" i="1" dirty="0" smtClean="0">
                  <a:effectLst/>
                  <a:latin typeface="Verdana" panose="020B0604030504040204" pitchFamily="34" charset="0"/>
                  <a:ea typeface="Verdana" panose="020B0604030504040204" pitchFamily="34" charset="0"/>
                  <a:cs typeface="Verdana" panose="020B0604030504040204" pitchFamily="34" charset="0"/>
                </a:rPr>
                <a:t>SUMMONS </a:t>
              </a:r>
              <a:endParaRPr lang="en-US" sz="1050" b="1" i="1" dirty="0">
                <a:effectLst/>
                <a:latin typeface="Verdana" panose="020B0604030504040204" pitchFamily="34" charset="0"/>
                <a:ea typeface="Verdana" panose="020B0604030504040204" pitchFamily="34" charset="0"/>
                <a:cs typeface="Verdana" panose="020B0604030504040204" pitchFamily="34" charset="0"/>
              </a:endParaRPr>
            </a:p>
            <a:p>
              <a:pPr marL="0" marR="0" algn="ctr">
                <a:spcBef>
                  <a:spcPts val="0"/>
                </a:spcBef>
                <a:spcAft>
                  <a:spcPts val="0"/>
                </a:spcAft>
              </a:pPr>
              <a:r>
                <a:rPr lang="en-US" sz="1050" b="1" i="1" dirty="0">
                  <a:effectLst/>
                  <a:latin typeface="Verdana" panose="020B0604030504040204" pitchFamily="34" charset="0"/>
                  <a:ea typeface="Verdana" panose="020B0604030504040204" pitchFamily="34" charset="0"/>
                  <a:cs typeface="Verdana" panose="020B0604030504040204" pitchFamily="34" charset="0"/>
                </a:rPr>
                <a:t> </a:t>
              </a:r>
            </a:p>
          </p:txBody>
        </p:sp>
        <p:pic>
          <p:nvPicPr>
            <p:cNvPr id="1028" name="Picture 4" descr="http://png-4.vector.me/files/images/3/8/386418/icon_letter_mail_thumb"/>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50510" y="956470"/>
              <a:ext cx="1007018" cy="719930"/>
            </a:xfrm>
            <a:prstGeom prst="rect">
              <a:avLst/>
            </a:prstGeom>
            <a:noFill/>
            <a:extLst>
              <a:ext uri="{909E8E84-426E-40DD-AFC4-6F175D3DCCD1}">
                <a14:hiddenFill xmlns:a14="http://schemas.microsoft.com/office/drawing/2010/main">
                  <a:solidFill>
                    <a:srgbClr val="FFFFFF"/>
                  </a:solidFill>
                </a14:hiddenFill>
              </a:ext>
            </a:extLst>
          </p:spPr>
        </p:pic>
        <p:pic>
          <p:nvPicPr>
            <p:cNvPr id="437" name="Picture 436" descr="icon_-47"/>
            <p:cNvPicPr>
              <a:picLocks/>
            </p:cNvPicPr>
            <p:nvPr/>
          </p:nvPicPr>
          <p:blipFill>
            <a:blip r:embed="rId5" cstate="print">
              <a:extLst>
                <a:ext uri="{28A0092B-C50C-407E-A947-70E740481C1C}">
                  <a14:useLocalDpi xmlns:a14="http://schemas.microsoft.com/office/drawing/2010/main" val="0"/>
                </a:ext>
              </a:extLst>
            </a:blip>
            <a:srcRect l="13428" t="22585" r="14648" b="22585"/>
            <a:stretch>
              <a:fillRect/>
            </a:stretch>
          </p:blipFill>
          <p:spPr bwMode="auto">
            <a:xfrm>
              <a:off x="5317035" y="872325"/>
              <a:ext cx="909599" cy="783713"/>
            </a:xfrm>
            <a:prstGeom prst="rect">
              <a:avLst/>
            </a:prstGeom>
            <a:noFill/>
            <a:ln>
              <a:noFill/>
            </a:ln>
            <a:extLst>
              <a:ext uri="{909E8E84-426E-40DD-AFC4-6F175D3DCCD1}">
                <a14:hiddenFill xmlns:a14="http://schemas.microsoft.com/office/drawing/2010/main">
                  <a:solidFill>
                    <a:srgbClr val="FF9900"/>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4" name="Group 23"/>
          <p:cNvGrpSpPr/>
          <p:nvPr/>
        </p:nvGrpSpPr>
        <p:grpSpPr>
          <a:xfrm>
            <a:off x="423596" y="2393917"/>
            <a:ext cx="2082089" cy="1405551"/>
            <a:chOff x="7613080" y="450809"/>
            <a:chExt cx="2103120" cy="1377991"/>
          </a:xfrm>
        </p:grpSpPr>
        <p:grpSp>
          <p:nvGrpSpPr>
            <p:cNvPr id="407" name="Group 406"/>
            <p:cNvGrpSpPr/>
            <p:nvPr/>
          </p:nvGrpSpPr>
          <p:grpSpPr>
            <a:xfrm>
              <a:off x="7613080" y="450809"/>
              <a:ext cx="2103120" cy="1377991"/>
              <a:chOff x="386080" y="589209"/>
              <a:chExt cx="2103120" cy="1377991"/>
            </a:xfrm>
          </p:grpSpPr>
          <p:sp>
            <p:nvSpPr>
              <p:cNvPr id="408" name="AutoShape 4"/>
              <p:cNvSpPr>
                <a:spLocks noChangeArrowheads="1"/>
              </p:cNvSpPr>
              <p:nvPr/>
            </p:nvSpPr>
            <p:spPr bwMode="auto">
              <a:xfrm rot="5400000">
                <a:off x="751840" y="229840"/>
                <a:ext cx="1371600" cy="2103120"/>
              </a:xfrm>
              <a:prstGeom prst="round2DiagRect">
                <a:avLst/>
              </a:prstGeom>
              <a:solidFill>
                <a:srgbClr val="CCFFCC"/>
              </a:solidFill>
              <a:ln w="28575">
                <a:solidFill>
                  <a:srgbClr val="000000"/>
                </a:solidFill>
                <a:miter lim="800000"/>
                <a:headEnd/>
                <a:tailEnd/>
              </a:ln>
              <a:effectLst>
                <a:outerShdw blurRad="50800" dist="38100" dir="2700000" algn="tl" rotWithShape="0">
                  <a:prstClr val="black">
                    <a:alpha val="40000"/>
                  </a:prstClr>
                </a:outerShdw>
              </a:effectLst>
            </p:spPr>
            <p:txBody>
              <a:bodyPr rot="0" vert="horz" wrap="square" lIns="91440" tIns="45720" rIns="91440" bIns="45720" anchor="t" anchorCtr="0" upright="1">
                <a:noAutofit/>
              </a:bodyPr>
              <a:lstStyle/>
              <a:p>
                <a:endParaRPr lang="en-US" sz="2800"/>
              </a:p>
            </p:txBody>
          </p:sp>
          <p:sp>
            <p:nvSpPr>
              <p:cNvPr id="409" name="Rectangle 408"/>
              <p:cNvSpPr>
                <a:spLocks noChangeArrowheads="1"/>
              </p:cNvSpPr>
              <p:nvPr/>
            </p:nvSpPr>
            <p:spPr bwMode="auto">
              <a:xfrm>
                <a:off x="386080" y="589209"/>
                <a:ext cx="206878" cy="215169"/>
              </a:xfrm>
              <a:prstGeom prst="rect">
                <a:avLst/>
              </a:prstGeom>
              <a:solidFill>
                <a:srgbClr val="000000"/>
              </a:solidFill>
              <a:ln w="9525">
                <a:solidFill>
                  <a:srgbClr val="000000"/>
                </a:solidFill>
                <a:miter lim="800000"/>
                <a:headEnd/>
                <a:tailEnd/>
              </a:ln>
            </p:spPr>
            <p:txBody>
              <a:bodyPr rot="0" vert="horz" wrap="square" lIns="0" tIns="45720" rIns="0" bIns="0" anchor="t" anchorCtr="0" upright="1">
                <a:noAutofit/>
              </a:bodyPr>
              <a:lstStyle/>
              <a:p>
                <a:pPr marL="0" marR="0" algn="ctr">
                  <a:spcBef>
                    <a:spcPts val="0"/>
                  </a:spcBef>
                  <a:spcAft>
                    <a:spcPts val="0"/>
                  </a:spcAft>
                </a:pPr>
                <a:r>
                  <a:rPr lang="en-US" sz="1100" b="1" dirty="0" smtClean="0">
                    <a:solidFill>
                      <a:srgbClr val="CCFFCC"/>
                    </a:solidFill>
                    <a:effectLst/>
                    <a:latin typeface="Verdana"/>
                    <a:ea typeface="Times New Roman"/>
                  </a:rPr>
                  <a:t>4</a:t>
                </a:r>
                <a:endParaRPr lang="en-US" sz="1100" dirty="0">
                  <a:effectLst/>
                  <a:latin typeface="Times New Roman"/>
                  <a:ea typeface="Times New Roman"/>
                </a:endParaRPr>
              </a:p>
            </p:txBody>
          </p:sp>
        </p:grpSp>
        <p:grpSp>
          <p:nvGrpSpPr>
            <p:cNvPr id="438" name="Group 437"/>
            <p:cNvGrpSpPr>
              <a:grpSpLocks noChangeAspect="1"/>
            </p:cNvGrpSpPr>
            <p:nvPr/>
          </p:nvGrpSpPr>
          <p:grpSpPr bwMode="auto">
            <a:xfrm>
              <a:off x="8239032" y="847756"/>
              <a:ext cx="872302" cy="874741"/>
              <a:chOff x="12199" y="6038"/>
              <a:chExt cx="1886" cy="1688"/>
            </a:xfrm>
          </p:grpSpPr>
          <p:sp>
            <p:nvSpPr>
              <p:cNvPr id="439" name="Rectangle 438"/>
              <p:cNvSpPr>
                <a:spLocks noChangeArrowheads="1"/>
              </p:cNvSpPr>
              <p:nvPr/>
            </p:nvSpPr>
            <p:spPr bwMode="auto">
              <a:xfrm>
                <a:off x="12290" y="6038"/>
                <a:ext cx="1744" cy="1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solidFill>
                      <a:srgbClr val="000000"/>
                    </a:solidFill>
                    <a:miter lim="800000"/>
                    <a:headEnd/>
                    <a:tailEnd/>
                  </a14:hiddenLine>
                </a:ext>
              </a:extLst>
            </p:spPr>
            <p:txBody>
              <a:bodyPr rot="0" vert="horz" wrap="square" lIns="91440" tIns="45720" rIns="91440" bIns="45720" anchor="t" anchorCtr="0" upright="1">
                <a:noAutofit/>
              </a:bodyPr>
              <a:lstStyle/>
              <a:p>
                <a:endParaRPr lang="en-US" sz="2800"/>
              </a:p>
            </p:txBody>
          </p:sp>
          <p:sp>
            <p:nvSpPr>
              <p:cNvPr id="440" name="Freeform 439"/>
              <p:cNvSpPr>
                <a:spLocks noEditPoints="1"/>
              </p:cNvSpPr>
              <p:nvPr/>
            </p:nvSpPr>
            <p:spPr bwMode="auto">
              <a:xfrm>
                <a:off x="12199" y="6039"/>
                <a:ext cx="1886" cy="1686"/>
              </a:xfrm>
              <a:custGeom>
                <a:avLst/>
                <a:gdLst>
                  <a:gd name="T0" fmla="*/ 4474 w 4496"/>
                  <a:gd name="T1" fmla="*/ 4025 h 4498"/>
                  <a:gd name="T2" fmla="*/ 4383 w 4496"/>
                  <a:gd name="T3" fmla="*/ 4167 h 4498"/>
                  <a:gd name="T4" fmla="*/ 4340 w 4496"/>
                  <a:gd name="T5" fmla="*/ 4231 h 4498"/>
                  <a:gd name="T6" fmla="*/ 4246 w 4496"/>
                  <a:gd name="T7" fmla="*/ 4366 h 4498"/>
                  <a:gd name="T8" fmla="*/ 4178 w 4496"/>
                  <a:gd name="T9" fmla="*/ 4412 h 4498"/>
                  <a:gd name="T10" fmla="*/ 3943 w 4496"/>
                  <a:gd name="T11" fmla="*/ 4493 h 4498"/>
                  <a:gd name="T12" fmla="*/ 642 w 4496"/>
                  <a:gd name="T13" fmla="*/ 4468 h 4498"/>
                  <a:gd name="T14" fmla="*/ 559 w 4496"/>
                  <a:gd name="T15" fmla="*/ 4462 h 4498"/>
                  <a:gd name="T16" fmla="*/ 389 w 4496"/>
                  <a:gd name="T17" fmla="*/ 4447 h 4498"/>
                  <a:gd name="T18" fmla="*/ 316 w 4496"/>
                  <a:gd name="T19" fmla="*/ 4410 h 4498"/>
                  <a:gd name="T20" fmla="*/ 133 w 4496"/>
                  <a:gd name="T21" fmla="*/ 4250 h 4498"/>
                  <a:gd name="T22" fmla="*/ 77 w 4496"/>
                  <a:gd name="T23" fmla="*/ 4093 h 4498"/>
                  <a:gd name="T24" fmla="*/ 50 w 4496"/>
                  <a:gd name="T25" fmla="*/ 4020 h 4498"/>
                  <a:gd name="T26" fmla="*/ 0 w 4496"/>
                  <a:gd name="T27" fmla="*/ 3856 h 4498"/>
                  <a:gd name="T28" fmla="*/ 0 w 4496"/>
                  <a:gd name="T29" fmla="*/ 640 h 4498"/>
                  <a:gd name="T30" fmla="*/ 48 w 4496"/>
                  <a:gd name="T31" fmla="*/ 392 h 4498"/>
                  <a:gd name="T32" fmla="*/ 158 w 4496"/>
                  <a:gd name="T33" fmla="*/ 267 h 4498"/>
                  <a:gd name="T34" fmla="*/ 207 w 4496"/>
                  <a:gd name="T35" fmla="*/ 209 h 4498"/>
                  <a:gd name="T36" fmla="*/ 318 w 4496"/>
                  <a:gd name="T37" fmla="*/ 86 h 4498"/>
                  <a:gd name="T38" fmla="*/ 391 w 4496"/>
                  <a:gd name="T39" fmla="*/ 49 h 4498"/>
                  <a:gd name="T40" fmla="*/ 640 w 4496"/>
                  <a:gd name="T41" fmla="*/ 0 h 4498"/>
                  <a:gd name="T42" fmla="*/ 3939 w 4496"/>
                  <a:gd name="T43" fmla="*/ 36 h 4498"/>
                  <a:gd name="T44" fmla="*/ 4016 w 4496"/>
                  <a:gd name="T45" fmla="*/ 51 h 4498"/>
                  <a:gd name="T46" fmla="*/ 4180 w 4496"/>
                  <a:gd name="T47" fmla="*/ 88 h 4498"/>
                  <a:gd name="T48" fmla="*/ 4248 w 4496"/>
                  <a:gd name="T49" fmla="*/ 134 h 4498"/>
                  <a:gd name="T50" fmla="*/ 4408 w 4496"/>
                  <a:gd name="T51" fmla="*/ 316 h 4498"/>
                  <a:gd name="T52" fmla="*/ 4446 w 4496"/>
                  <a:gd name="T53" fmla="*/ 480 h 4498"/>
                  <a:gd name="T54" fmla="*/ 4461 w 4496"/>
                  <a:gd name="T55" fmla="*/ 557 h 4498"/>
                  <a:gd name="T56" fmla="*/ 4496 w 4496"/>
                  <a:gd name="T57" fmla="*/ 3858 h 4498"/>
                  <a:gd name="T58" fmla="*/ 4491 w 4496"/>
                  <a:gd name="T59" fmla="*/ 3944 h 4498"/>
                  <a:gd name="T60" fmla="*/ 4448 w 4496"/>
                  <a:gd name="T61" fmla="*/ 4106 h 4498"/>
                  <a:gd name="T62" fmla="*/ 4351 w 4496"/>
                  <a:gd name="T63" fmla="*/ 4240 h 4498"/>
                  <a:gd name="T64" fmla="*/ 4246 w 4496"/>
                  <a:gd name="T65" fmla="*/ 4366 h 4498"/>
                  <a:gd name="T66" fmla="*/ 4105 w 4496"/>
                  <a:gd name="T67" fmla="*/ 4449 h 4498"/>
                  <a:gd name="T68" fmla="*/ 4026 w 4496"/>
                  <a:gd name="T69" fmla="*/ 4476 h 4498"/>
                  <a:gd name="T70" fmla="*/ 3856 w 4496"/>
                  <a:gd name="T71" fmla="*/ 4498 h 4498"/>
                  <a:gd name="T72" fmla="*/ 555 w 4496"/>
                  <a:gd name="T73" fmla="*/ 4478 h 4498"/>
                  <a:gd name="T74" fmla="*/ 389 w 4496"/>
                  <a:gd name="T75" fmla="*/ 4447 h 4498"/>
                  <a:gd name="T76" fmla="*/ 248 w 4496"/>
                  <a:gd name="T77" fmla="*/ 4364 h 4498"/>
                  <a:gd name="T78" fmla="*/ 188 w 4496"/>
                  <a:gd name="T79" fmla="*/ 4310 h 4498"/>
                  <a:gd name="T80" fmla="*/ 88 w 4496"/>
                  <a:gd name="T81" fmla="*/ 4182 h 4498"/>
                  <a:gd name="T82" fmla="*/ 37 w 4496"/>
                  <a:gd name="T83" fmla="*/ 4024 h 4498"/>
                  <a:gd name="T84" fmla="*/ 0 w 4496"/>
                  <a:gd name="T85" fmla="*/ 3856 h 4498"/>
                  <a:gd name="T86" fmla="*/ 5 w 4496"/>
                  <a:gd name="T87" fmla="*/ 554 h 4498"/>
                  <a:gd name="T88" fmla="*/ 22 w 4496"/>
                  <a:gd name="T89" fmla="*/ 471 h 4498"/>
                  <a:gd name="T90" fmla="*/ 86 w 4496"/>
                  <a:gd name="T91" fmla="*/ 318 h 4498"/>
                  <a:gd name="T92" fmla="*/ 197 w 4496"/>
                  <a:gd name="T93" fmla="*/ 198 h 4498"/>
                  <a:gd name="T94" fmla="*/ 318 w 4496"/>
                  <a:gd name="T95" fmla="*/ 86 h 4498"/>
                  <a:gd name="T96" fmla="*/ 470 w 4496"/>
                  <a:gd name="T97" fmla="*/ 22 h 4498"/>
                  <a:gd name="T98" fmla="*/ 553 w 4496"/>
                  <a:gd name="T99" fmla="*/ 5 h 4498"/>
                  <a:gd name="T100" fmla="*/ 3854 w 4496"/>
                  <a:gd name="T101" fmla="*/ 0 h 4498"/>
                  <a:gd name="T102" fmla="*/ 4022 w 4496"/>
                  <a:gd name="T103" fmla="*/ 37 h 4498"/>
                  <a:gd name="T104" fmla="*/ 4180 w 4496"/>
                  <a:gd name="T105" fmla="*/ 88 h 4498"/>
                  <a:gd name="T106" fmla="*/ 4308 w 4496"/>
                  <a:gd name="T107" fmla="*/ 188 h 4498"/>
                  <a:gd name="T108" fmla="*/ 4363 w 4496"/>
                  <a:gd name="T109" fmla="*/ 248 h 4498"/>
                  <a:gd name="T110" fmla="*/ 4446 w 4496"/>
                  <a:gd name="T111" fmla="*/ 392 h 4498"/>
                  <a:gd name="T112" fmla="*/ 4476 w 4496"/>
                  <a:gd name="T113" fmla="*/ 557 h 4498"/>
                  <a:gd name="T114" fmla="*/ 4496 w 4496"/>
                  <a:gd name="T115" fmla="*/ 3858 h 44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496" h="4498">
                    <a:moveTo>
                      <a:pt x="4496" y="3858"/>
                    </a:moveTo>
                    <a:lnTo>
                      <a:pt x="4466" y="3856"/>
                    </a:lnTo>
                    <a:lnTo>
                      <a:pt x="4461" y="3941"/>
                    </a:lnTo>
                    <a:lnTo>
                      <a:pt x="4491" y="3943"/>
                    </a:lnTo>
                    <a:lnTo>
                      <a:pt x="4496" y="3858"/>
                    </a:lnTo>
                    <a:close/>
                    <a:moveTo>
                      <a:pt x="4491" y="3944"/>
                    </a:moveTo>
                    <a:lnTo>
                      <a:pt x="4461" y="3939"/>
                    </a:lnTo>
                    <a:lnTo>
                      <a:pt x="4446" y="4020"/>
                    </a:lnTo>
                    <a:lnTo>
                      <a:pt x="4474" y="4025"/>
                    </a:lnTo>
                    <a:lnTo>
                      <a:pt x="4491" y="3944"/>
                    </a:lnTo>
                    <a:close/>
                    <a:moveTo>
                      <a:pt x="4474" y="4027"/>
                    </a:moveTo>
                    <a:lnTo>
                      <a:pt x="4446" y="4018"/>
                    </a:lnTo>
                    <a:lnTo>
                      <a:pt x="4419" y="4095"/>
                    </a:lnTo>
                    <a:lnTo>
                      <a:pt x="4448" y="4106"/>
                    </a:lnTo>
                    <a:lnTo>
                      <a:pt x="4474" y="4027"/>
                    </a:lnTo>
                    <a:close/>
                    <a:moveTo>
                      <a:pt x="4446" y="4108"/>
                    </a:moveTo>
                    <a:lnTo>
                      <a:pt x="4419" y="4093"/>
                    </a:lnTo>
                    <a:lnTo>
                      <a:pt x="4383" y="4167"/>
                    </a:lnTo>
                    <a:lnTo>
                      <a:pt x="4410" y="4180"/>
                    </a:lnTo>
                    <a:lnTo>
                      <a:pt x="4446" y="4108"/>
                    </a:lnTo>
                    <a:close/>
                    <a:moveTo>
                      <a:pt x="4408" y="4182"/>
                    </a:moveTo>
                    <a:lnTo>
                      <a:pt x="4383" y="4165"/>
                    </a:lnTo>
                    <a:lnTo>
                      <a:pt x="4338" y="4231"/>
                    </a:lnTo>
                    <a:lnTo>
                      <a:pt x="4365" y="4248"/>
                    </a:lnTo>
                    <a:lnTo>
                      <a:pt x="4408" y="4182"/>
                    </a:lnTo>
                    <a:close/>
                    <a:moveTo>
                      <a:pt x="4363" y="4250"/>
                    </a:moveTo>
                    <a:lnTo>
                      <a:pt x="4340" y="4231"/>
                    </a:lnTo>
                    <a:lnTo>
                      <a:pt x="4287" y="4289"/>
                    </a:lnTo>
                    <a:lnTo>
                      <a:pt x="4310" y="4310"/>
                    </a:lnTo>
                    <a:lnTo>
                      <a:pt x="4363" y="4250"/>
                    </a:lnTo>
                    <a:close/>
                    <a:moveTo>
                      <a:pt x="4308" y="4312"/>
                    </a:moveTo>
                    <a:lnTo>
                      <a:pt x="4287" y="4289"/>
                    </a:lnTo>
                    <a:lnTo>
                      <a:pt x="4227" y="4342"/>
                    </a:lnTo>
                    <a:lnTo>
                      <a:pt x="4248" y="4364"/>
                    </a:lnTo>
                    <a:lnTo>
                      <a:pt x="4308" y="4312"/>
                    </a:lnTo>
                    <a:close/>
                    <a:moveTo>
                      <a:pt x="4246" y="4366"/>
                    </a:moveTo>
                    <a:lnTo>
                      <a:pt x="4229" y="4340"/>
                    </a:lnTo>
                    <a:lnTo>
                      <a:pt x="4163" y="4385"/>
                    </a:lnTo>
                    <a:lnTo>
                      <a:pt x="4180" y="4410"/>
                    </a:lnTo>
                    <a:lnTo>
                      <a:pt x="4246" y="4366"/>
                    </a:lnTo>
                    <a:close/>
                    <a:moveTo>
                      <a:pt x="4178" y="4412"/>
                    </a:moveTo>
                    <a:lnTo>
                      <a:pt x="4165" y="4385"/>
                    </a:lnTo>
                    <a:lnTo>
                      <a:pt x="4092" y="4421"/>
                    </a:lnTo>
                    <a:lnTo>
                      <a:pt x="4105" y="4447"/>
                    </a:lnTo>
                    <a:lnTo>
                      <a:pt x="4178" y="4412"/>
                    </a:lnTo>
                    <a:close/>
                    <a:moveTo>
                      <a:pt x="4105" y="4449"/>
                    </a:moveTo>
                    <a:lnTo>
                      <a:pt x="4093" y="4421"/>
                    </a:lnTo>
                    <a:lnTo>
                      <a:pt x="4016" y="4447"/>
                    </a:lnTo>
                    <a:lnTo>
                      <a:pt x="4026" y="4476"/>
                    </a:lnTo>
                    <a:lnTo>
                      <a:pt x="4105" y="4449"/>
                    </a:lnTo>
                    <a:close/>
                    <a:moveTo>
                      <a:pt x="4024" y="4476"/>
                    </a:moveTo>
                    <a:lnTo>
                      <a:pt x="4018" y="4447"/>
                    </a:lnTo>
                    <a:lnTo>
                      <a:pt x="3937" y="4462"/>
                    </a:lnTo>
                    <a:lnTo>
                      <a:pt x="3943" y="4493"/>
                    </a:lnTo>
                    <a:lnTo>
                      <a:pt x="4024" y="4476"/>
                    </a:lnTo>
                    <a:close/>
                    <a:moveTo>
                      <a:pt x="3941" y="4493"/>
                    </a:moveTo>
                    <a:lnTo>
                      <a:pt x="3939" y="4462"/>
                    </a:lnTo>
                    <a:lnTo>
                      <a:pt x="3854" y="4468"/>
                    </a:lnTo>
                    <a:lnTo>
                      <a:pt x="3856" y="4498"/>
                    </a:lnTo>
                    <a:lnTo>
                      <a:pt x="3941" y="4493"/>
                    </a:lnTo>
                    <a:close/>
                    <a:moveTo>
                      <a:pt x="3854" y="4498"/>
                    </a:moveTo>
                    <a:lnTo>
                      <a:pt x="3854" y="4468"/>
                    </a:lnTo>
                    <a:lnTo>
                      <a:pt x="642" y="4468"/>
                    </a:lnTo>
                    <a:lnTo>
                      <a:pt x="642" y="4498"/>
                    </a:lnTo>
                    <a:lnTo>
                      <a:pt x="3854" y="4498"/>
                    </a:lnTo>
                    <a:close/>
                    <a:moveTo>
                      <a:pt x="640" y="4498"/>
                    </a:moveTo>
                    <a:lnTo>
                      <a:pt x="642" y="4468"/>
                    </a:lnTo>
                    <a:lnTo>
                      <a:pt x="557" y="4462"/>
                    </a:lnTo>
                    <a:lnTo>
                      <a:pt x="555" y="4493"/>
                    </a:lnTo>
                    <a:lnTo>
                      <a:pt x="640" y="4498"/>
                    </a:lnTo>
                    <a:close/>
                    <a:moveTo>
                      <a:pt x="553" y="4493"/>
                    </a:moveTo>
                    <a:lnTo>
                      <a:pt x="559" y="4462"/>
                    </a:lnTo>
                    <a:lnTo>
                      <a:pt x="478" y="4447"/>
                    </a:lnTo>
                    <a:lnTo>
                      <a:pt x="472" y="4476"/>
                    </a:lnTo>
                    <a:lnTo>
                      <a:pt x="553" y="4493"/>
                    </a:lnTo>
                    <a:close/>
                    <a:moveTo>
                      <a:pt x="470" y="4476"/>
                    </a:moveTo>
                    <a:lnTo>
                      <a:pt x="480" y="4447"/>
                    </a:lnTo>
                    <a:lnTo>
                      <a:pt x="403" y="4421"/>
                    </a:lnTo>
                    <a:lnTo>
                      <a:pt x="391" y="4449"/>
                    </a:lnTo>
                    <a:lnTo>
                      <a:pt x="470" y="4476"/>
                    </a:lnTo>
                    <a:close/>
                    <a:moveTo>
                      <a:pt x="389" y="4447"/>
                    </a:moveTo>
                    <a:lnTo>
                      <a:pt x="404" y="4421"/>
                    </a:lnTo>
                    <a:lnTo>
                      <a:pt x="331" y="4385"/>
                    </a:lnTo>
                    <a:lnTo>
                      <a:pt x="318" y="4412"/>
                    </a:lnTo>
                    <a:lnTo>
                      <a:pt x="389" y="4447"/>
                    </a:lnTo>
                    <a:close/>
                    <a:moveTo>
                      <a:pt x="316" y="4410"/>
                    </a:moveTo>
                    <a:lnTo>
                      <a:pt x="333" y="4385"/>
                    </a:lnTo>
                    <a:lnTo>
                      <a:pt x="267" y="4340"/>
                    </a:lnTo>
                    <a:lnTo>
                      <a:pt x="250" y="4366"/>
                    </a:lnTo>
                    <a:lnTo>
                      <a:pt x="316" y="4410"/>
                    </a:lnTo>
                    <a:close/>
                    <a:moveTo>
                      <a:pt x="248" y="4364"/>
                    </a:moveTo>
                    <a:lnTo>
                      <a:pt x="267" y="4342"/>
                    </a:lnTo>
                    <a:lnTo>
                      <a:pt x="207" y="4289"/>
                    </a:lnTo>
                    <a:lnTo>
                      <a:pt x="188" y="4312"/>
                    </a:lnTo>
                    <a:lnTo>
                      <a:pt x="248" y="4364"/>
                    </a:lnTo>
                    <a:close/>
                    <a:moveTo>
                      <a:pt x="186" y="4310"/>
                    </a:moveTo>
                    <a:lnTo>
                      <a:pt x="209" y="4289"/>
                    </a:lnTo>
                    <a:lnTo>
                      <a:pt x="156" y="4231"/>
                    </a:lnTo>
                    <a:lnTo>
                      <a:pt x="133" y="4250"/>
                    </a:lnTo>
                    <a:lnTo>
                      <a:pt x="186" y="4310"/>
                    </a:lnTo>
                    <a:close/>
                    <a:moveTo>
                      <a:pt x="131" y="4248"/>
                    </a:moveTo>
                    <a:lnTo>
                      <a:pt x="158" y="4231"/>
                    </a:lnTo>
                    <a:lnTo>
                      <a:pt x="113" y="4165"/>
                    </a:lnTo>
                    <a:lnTo>
                      <a:pt x="88" y="4182"/>
                    </a:lnTo>
                    <a:lnTo>
                      <a:pt x="131" y="4248"/>
                    </a:lnTo>
                    <a:close/>
                    <a:moveTo>
                      <a:pt x="86" y="4180"/>
                    </a:moveTo>
                    <a:lnTo>
                      <a:pt x="113" y="4167"/>
                    </a:lnTo>
                    <a:lnTo>
                      <a:pt x="77" y="4093"/>
                    </a:lnTo>
                    <a:lnTo>
                      <a:pt x="50" y="4108"/>
                    </a:lnTo>
                    <a:lnTo>
                      <a:pt x="86" y="4180"/>
                    </a:lnTo>
                    <a:close/>
                    <a:moveTo>
                      <a:pt x="48" y="4106"/>
                    </a:moveTo>
                    <a:lnTo>
                      <a:pt x="77" y="4095"/>
                    </a:lnTo>
                    <a:lnTo>
                      <a:pt x="50" y="4018"/>
                    </a:lnTo>
                    <a:lnTo>
                      <a:pt x="22" y="4027"/>
                    </a:lnTo>
                    <a:lnTo>
                      <a:pt x="48" y="4106"/>
                    </a:lnTo>
                    <a:close/>
                    <a:moveTo>
                      <a:pt x="22" y="4025"/>
                    </a:moveTo>
                    <a:lnTo>
                      <a:pt x="50" y="4020"/>
                    </a:lnTo>
                    <a:lnTo>
                      <a:pt x="35" y="3939"/>
                    </a:lnTo>
                    <a:lnTo>
                      <a:pt x="5" y="3944"/>
                    </a:lnTo>
                    <a:lnTo>
                      <a:pt x="22" y="4025"/>
                    </a:lnTo>
                    <a:close/>
                    <a:moveTo>
                      <a:pt x="5" y="3943"/>
                    </a:moveTo>
                    <a:lnTo>
                      <a:pt x="35" y="3941"/>
                    </a:lnTo>
                    <a:lnTo>
                      <a:pt x="30" y="3856"/>
                    </a:lnTo>
                    <a:lnTo>
                      <a:pt x="0" y="3858"/>
                    </a:lnTo>
                    <a:lnTo>
                      <a:pt x="5" y="3943"/>
                    </a:lnTo>
                    <a:close/>
                    <a:moveTo>
                      <a:pt x="0" y="3856"/>
                    </a:moveTo>
                    <a:lnTo>
                      <a:pt x="30" y="3856"/>
                    </a:lnTo>
                    <a:lnTo>
                      <a:pt x="30" y="642"/>
                    </a:lnTo>
                    <a:lnTo>
                      <a:pt x="0" y="642"/>
                    </a:lnTo>
                    <a:lnTo>
                      <a:pt x="0" y="3856"/>
                    </a:lnTo>
                    <a:close/>
                    <a:moveTo>
                      <a:pt x="0" y="640"/>
                    </a:moveTo>
                    <a:lnTo>
                      <a:pt x="30" y="642"/>
                    </a:lnTo>
                    <a:lnTo>
                      <a:pt x="35" y="557"/>
                    </a:lnTo>
                    <a:lnTo>
                      <a:pt x="5" y="555"/>
                    </a:lnTo>
                    <a:lnTo>
                      <a:pt x="0" y="640"/>
                    </a:lnTo>
                    <a:close/>
                    <a:moveTo>
                      <a:pt x="5" y="554"/>
                    </a:moveTo>
                    <a:lnTo>
                      <a:pt x="35" y="559"/>
                    </a:lnTo>
                    <a:lnTo>
                      <a:pt x="50" y="478"/>
                    </a:lnTo>
                    <a:lnTo>
                      <a:pt x="22" y="473"/>
                    </a:lnTo>
                    <a:lnTo>
                      <a:pt x="5" y="554"/>
                    </a:lnTo>
                    <a:close/>
                    <a:moveTo>
                      <a:pt x="22" y="471"/>
                    </a:moveTo>
                    <a:lnTo>
                      <a:pt x="50" y="480"/>
                    </a:lnTo>
                    <a:lnTo>
                      <a:pt x="77" y="403"/>
                    </a:lnTo>
                    <a:lnTo>
                      <a:pt x="48" y="392"/>
                    </a:lnTo>
                    <a:lnTo>
                      <a:pt x="22" y="471"/>
                    </a:lnTo>
                    <a:close/>
                    <a:moveTo>
                      <a:pt x="50" y="392"/>
                    </a:moveTo>
                    <a:lnTo>
                      <a:pt x="77" y="405"/>
                    </a:lnTo>
                    <a:lnTo>
                      <a:pt x="113" y="331"/>
                    </a:lnTo>
                    <a:lnTo>
                      <a:pt x="86" y="318"/>
                    </a:lnTo>
                    <a:lnTo>
                      <a:pt x="50" y="392"/>
                    </a:lnTo>
                    <a:close/>
                    <a:moveTo>
                      <a:pt x="88" y="316"/>
                    </a:moveTo>
                    <a:lnTo>
                      <a:pt x="113" y="333"/>
                    </a:lnTo>
                    <a:lnTo>
                      <a:pt x="158" y="267"/>
                    </a:lnTo>
                    <a:lnTo>
                      <a:pt x="131" y="250"/>
                    </a:lnTo>
                    <a:lnTo>
                      <a:pt x="88" y="316"/>
                    </a:lnTo>
                    <a:close/>
                    <a:moveTo>
                      <a:pt x="133" y="248"/>
                    </a:moveTo>
                    <a:lnTo>
                      <a:pt x="156" y="269"/>
                    </a:lnTo>
                    <a:lnTo>
                      <a:pt x="209" y="209"/>
                    </a:lnTo>
                    <a:lnTo>
                      <a:pt x="186" y="188"/>
                    </a:lnTo>
                    <a:lnTo>
                      <a:pt x="133" y="248"/>
                    </a:lnTo>
                    <a:close/>
                    <a:moveTo>
                      <a:pt x="188" y="186"/>
                    </a:moveTo>
                    <a:lnTo>
                      <a:pt x="207" y="209"/>
                    </a:lnTo>
                    <a:lnTo>
                      <a:pt x="267" y="156"/>
                    </a:lnTo>
                    <a:lnTo>
                      <a:pt x="248" y="134"/>
                    </a:lnTo>
                    <a:lnTo>
                      <a:pt x="188" y="186"/>
                    </a:lnTo>
                    <a:close/>
                    <a:moveTo>
                      <a:pt x="250" y="132"/>
                    </a:moveTo>
                    <a:lnTo>
                      <a:pt x="267" y="158"/>
                    </a:lnTo>
                    <a:lnTo>
                      <a:pt x="333" y="113"/>
                    </a:lnTo>
                    <a:lnTo>
                      <a:pt x="316" y="88"/>
                    </a:lnTo>
                    <a:lnTo>
                      <a:pt x="250" y="132"/>
                    </a:lnTo>
                    <a:close/>
                    <a:moveTo>
                      <a:pt x="318" y="86"/>
                    </a:moveTo>
                    <a:lnTo>
                      <a:pt x="331" y="113"/>
                    </a:lnTo>
                    <a:lnTo>
                      <a:pt x="404" y="77"/>
                    </a:lnTo>
                    <a:lnTo>
                      <a:pt x="389" y="51"/>
                    </a:lnTo>
                    <a:lnTo>
                      <a:pt x="318" y="86"/>
                    </a:lnTo>
                    <a:close/>
                    <a:moveTo>
                      <a:pt x="391" y="49"/>
                    </a:moveTo>
                    <a:lnTo>
                      <a:pt x="403" y="77"/>
                    </a:lnTo>
                    <a:lnTo>
                      <a:pt x="480" y="51"/>
                    </a:lnTo>
                    <a:lnTo>
                      <a:pt x="470" y="22"/>
                    </a:lnTo>
                    <a:lnTo>
                      <a:pt x="391" y="49"/>
                    </a:lnTo>
                    <a:close/>
                    <a:moveTo>
                      <a:pt x="472" y="22"/>
                    </a:moveTo>
                    <a:lnTo>
                      <a:pt x="478" y="51"/>
                    </a:lnTo>
                    <a:lnTo>
                      <a:pt x="559" y="36"/>
                    </a:lnTo>
                    <a:lnTo>
                      <a:pt x="553" y="5"/>
                    </a:lnTo>
                    <a:lnTo>
                      <a:pt x="472" y="22"/>
                    </a:lnTo>
                    <a:close/>
                    <a:moveTo>
                      <a:pt x="555" y="5"/>
                    </a:moveTo>
                    <a:lnTo>
                      <a:pt x="557" y="36"/>
                    </a:lnTo>
                    <a:lnTo>
                      <a:pt x="642" y="30"/>
                    </a:lnTo>
                    <a:lnTo>
                      <a:pt x="640" y="0"/>
                    </a:lnTo>
                    <a:lnTo>
                      <a:pt x="555" y="5"/>
                    </a:lnTo>
                    <a:close/>
                    <a:moveTo>
                      <a:pt x="642" y="0"/>
                    </a:moveTo>
                    <a:lnTo>
                      <a:pt x="642" y="30"/>
                    </a:lnTo>
                    <a:lnTo>
                      <a:pt x="3854" y="30"/>
                    </a:lnTo>
                    <a:lnTo>
                      <a:pt x="3854" y="0"/>
                    </a:lnTo>
                    <a:lnTo>
                      <a:pt x="642" y="0"/>
                    </a:lnTo>
                    <a:close/>
                    <a:moveTo>
                      <a:pt x="3856" y="0"/>
                    </a:moveTo>
                    <a:lnTo>
                      <a:pt x="3854" y="30"/>
                    </a:lnTo>
                    <a:lnTo>
                      <a:pt x="3939" y="36"/>
                    </a:lnTo>
                    <a:lnTo>
                      <a:pt x="3941" y="5"/>
                    </a:lnTo>
                    <a:lnTo>
                      <a:pt x="3856" y="0"/>
                    </a:lnTo>
                    <a:close/>
                    <a:moveTo>
                      <a:pt x="3943" y="5"/>
                    </a:moveTo>
                    <a:lnTo>
                      <a:pt x="3937" y="36"/>
                    </a:lnTo>
                    <a:lnTo>
                      <a:pt x="4018" y="51"/>
                    </a:lnTo>
                    <a:lnTo>
                      <a:pt x="4024" y="22"/>
                    </a:lnTo>
                    <a:lnTo>
                      <a:pt x="3943" y="5"/>
                    </a:lnTo>
                    <a:close/>
                    <a:moveTo>
                      <a:pt x="4026" y="22"/>
                    </a:moveTo>
                    <a:lnTo>
                      <a:pt x="4016" y="51"/>
                    </a:lnTo>
                    <a:lnTo>
                      <a:pt x="4093" y="77"/>
                    </a:lnTo>
                    <a:lnTo>
                      <a:pt x="4105" y="49"/>
                    </a:lnTo>
                    <a:lnTo>
                      <a:pt x="4026" y="22"/>
                    </a:lnTo>
                    <a:close/>
                    <a:moveTo>
                      <a:pt x="4105" y="51"/>
                    </a:moveTo>
                    <a:lnTo>
                      <a:pt x="4092" y="77"/>
                    </a:lnTo>
                    <a:lnTo>
                      <a:pt x="4165" y="113"/>
                    </a:lnTo>
                    <a:lnTo>
                      <a:pt x="4178" y="86"/>
                    </a:lnTo>
                    <a:lnTo>
                      <a:pt x="4105" y="51"/>
                    </a:lnTo>
                    <a:close/>
                    <a:moveTo>
                      <a:pt x="4180" y="88"/>
                    </a:moveTo>
                    <a:lnTo>
                      <a:pt x="4163" y="113"/>
                    </a:lnTo>
                    <a:lnTo>
                      <a:pt x="4229" y="158"/>
                    </a:lnTo>
                    <a:lnTo>
                      <a:pt x="4246" y="132"/>
                    </a:lnTo>
                    <a:lnTo>
                      <a:pt x="4180" y="88"/>
                    </a:lnTo>
                    <a:close/>
                    <a:moveTo>
                      <a:pt x="4248" y="134"/>
                    </a:moveTo>
                    <a:lnTo>
                      <a:pt x="4227" y="156"/>
                    </a:lnTo>
                    <a:lnTo>
                      <a:pt x="4287" y="209"/>
                    </a:lnTo>
                    <a:lnTo>
                      <a:pt x="4308" y="186"/>
                    </a:lnTo>
                    <a:lnTo>
                      <a:pt x="4248" y="134"/>
                    </a:lnTo>
                    <a:close/>
                    <a:moveTo>
                      <a:pt x="4310" y="188"/>
                    </a:moveTo>
                    <a:lnTo>
                      <a:pt x="4287" y="209"/>
                    </a:lnTo>
                    <a:lnTo>
                      <a:pt x="4340" y="269"/>
                    </a:lnTo>
                    <a:lnTo>
                      <a:pt x="4363" y="248"/>
                    </a:lnTo>
                    <a:lnTo>
                      <a:pt x="4310" y="188"/>
                    </a:lnTo>
                    <a:close/>
                    <a:moveTo>
                      <a:pt x="4365" y="250"/>
                    </a:moveTo>
                    <a:lnTo>
                      <a:pt x="4338" y="267"/>
                    </a:lnTo>
                    <a:lnTo>
                      <a:pt x="4383" y="333"/>
                    </a:lnTo>
                    <a:lnTo>
                      <a:pt x="4408" y="316"/>
                    </a:lnTo>
                    <a:lnTo>
                      <a:pt x="4365" y="250"/>
                    </a:lnTo>
                    <a:close/>
                    <a:moveTo>
                      <a:pt x="4410" y="318"/>
                    </a:moveTo>
                    <a:lnTo>
                      <a:pt x="4383" y="331"/>
                    </a:lnTo>
                    <a:lnTo>
                      <a:pt x="4419" y="405"/>
                    </a:lnTo>
                    <a:lnTo>
                      <a:pt x="4446" y="392"/>
                    </a:lnTo>
                    <a:lnTo>
                      <a:pt x="4410" y="318"/>
                    </a:lnTo>
                    <a:close/>
                    <a:moveTo>
                      <a:pt x="4448" y="392"/>
                    </a:moveTo>
                    <a:lnTo>
                      <a:pt x="4419" y="403"/>
                    </a:lnTo>
                    <a:lnTo>
                      <a:pt x="4446" y="480"/>
                    </a:lnTo>
                    <a:lnTo>
                      <a:pt x="4474" y="471"/>
                    </a:lnTo>
                    <a:lnTo>
                      <a:pt x="4448" y="392"/>
                    </a:lnTo>
                    <a:close/>
                    <a:moveTo>
                      <a:pt x="4474" y="473"/>
                    </a:moveTo>
                    <a:lnTo>
                      <a:pt x="4446" y="478"/>
                    </a:lnTo>
                    <a:lnTo>
                      <a:pt x="4461" y="559"/>
                    </a:lnTo>
                    <a:lnTo>
                      <a:pt x="4491" y="554"/>
                    </a:lnTo>
                    <a:lnTo>
                      <a:pt x="4474" y="473"/>
                    </a:lnTo>
                    <a:close/>
                    <a:moveTo>
                      <a:pt x="4491" y="555"/>
                    </a:moveTo>
                    <a:lnTo>
                      <a:pt x="4461" y="557"/>
                    </a:lnTo>
                    <a:lnTo>
                      <a:pt x="4466" y="642"/>
                    </a:lnTo>
                    <a:lnTo>
                      <a:pt x="4496" y="640"/>
                    </a:lnTo>
                    <a:lnTo>
                      <a:pt x="4491" y="555"/>
                    </a:lnTo>
                    <a:close/>
                    <a:moveTo>
                      <a:pt x="4496" y="642"/>
                    </a:moveTo>
                    <a:lnTo>
                      <a:pt x="4466" y="642"/>
                    </a:lnTo>
                    <a:lnTo>
                      <a:pt x="4466" y="3856"/>
                    </a:lnTo>
                    <a:lnTo>
                      <a:pt x="4496" y="3856"/>
                    </a:lnTo>
                    <a:lnTo>
                      <a:pt x="4496" y="642"/>
                    </a:lnTo>
                    <a:close/>
                    <a:moveTo>
                      <a:pt x="4496" y="3858"/>
                    </a:moveTo>
                    <a:lnTo>
                      <a:pt x="4496" y="3858"/>
                    </a:lnTo>
                    <a:lnTo>
                      <a:pt x="4481" y="3856"/>
                    </a:lnTo>
                    <a:lnTo>
                      <a:pt x="4496" y="3856"/>
                    </a:lnTo>
                    <a:lnTo>
                      <a:pt x="4496" y="3858"/>
                    </a:lnTo>
                    <a:close/>
                    <a:moveTo>
                      <a:pt x="4491" y="3944"/>
                    </a:moveTo>
                    <a:lnTo>
                      <a:pt x="4491" y="3944"/>
                    </a:lnTo>
                    <a:lnTo>
                      <a:pt x="4476" y="3941"/>
                    </a:lnTo>
                    <a:lnTo>
                      <a:pt x="4491" y="3943"/>
                    </a:lnTo>
                    <a:lnTo>
                      <a:pt x="4491" y="3944"/>
                    </a:lnTo>
                    <a:close/>
                    <a:moveTo>
                      <a:pt x="4474" y="4027"/>
                    </a:moveTo>
                    <a:lnTo>
                      <a:pt x="4474" y="4027"/>
                    </a:lnTo>
                    <a:lnTo>
                      <a:pt x="4459" y="4024"/>
                    </a:lnTo>
                    <a:lnTo>
                      <a:pt x="4474" y="4025"/>
                    </a:lnTo>
                    <a:lnTo>
                      <a:pt x="4474" y="4027"/>
                    </a:lnTo>
                    <a:close/>
                    <a:moveTo>
                      <a:pt x="4446" y="4106"/>
                    </a:moveTo>
                    <a:lnTo>
                      <a:pt x="4446" y="4108"/>
                    </a:lnTo>
                    <a:lnTo>
                      <a:pt x="4432" y="4101"/>
                    </a:lnTo>
                    <a:lnTo>
                      <a:pt x="4448" y="4106"/>
                    </a:lnTo>
                    <a:lnTo>
                      <a:pt x="4446" y="4106"/>
                    </a:lnTo>
                    <a:close/>
                    <a:moveTo>
                      <a:pt x="4410" y="4180"/>
                    </a:moveTo>
                    <a:lnTo>
                      <a:pt x="4408" y="4182"/>
                    </a:lnTo>
                    <a:lnTo>
                      <a:pt x="4397" y="4172"/>
                    </a:lnTo>
                    <a:lnTo>
                      <a:pt x="4410" y="4180"/>
                    </a:lnTo>
                    <a:lnTo>
                      <a:pt x="4410" y="4180"/>
                    </a:lnTo>
                    <a:close/>
                    <a:moveTo>
                      <a:pt x="4363" y="4250"/>
                    </a:moveTo>
                    <a:lnTo>
                      <a:pt x="4363" y="4250"/>
                    </a:lnTo>
                    <a:lnTo>
                      <a:pt x="4351" y="4240"/>
                    </a:lnTo>
                    <a:lnTo>
                      <a:pt x="4365" y="4248"/>
                    </a:lnTo>
                    <a:lnTo>
                      <a:pt x="4363" y="4250"/>
                    </a:lnTo>
                    <a:close/>
                    <a:moveTo>
                      <a:pt x="4308" y="4310"/>
                    </a:moveTo>
                    <a:lnTo>
                      <a:pt x="4308" y="4312"/>
                    </a:lnTo>
                    <a:lnTo>
                      <a:pt x="4299" y="4300"/>
                    </a:lnTo>
                    <a:lnTo>
                      <a:pt x="4310" y="4310"/>
                    </a:lnTo>
                    <a:lnTo>
                      <a:pt x="4308" y="4310"/>
                    </a:lnTo>
                    <a:close/>
                    <a:moveTo>
                      <a:pt x="4248" y="4364"/>
                    </a:moveTo>
                    <a:lnTo>
                      <a:pt x="4246" y="4366"/>
                    </a:lnTo>
                    <a:lnTo>
                      <a:pt x="4238" y="4353"/>
                    </a:lnTo>
                    <a:lnTo>
                      <a:pt x="4248" y="4364"/>
                    </a:lnTo>
                    <a:lnTo>
                      <a:pt x="4248" y="4364"/>
                    </a:lnTo>
                    <a:close/>
                    <a:moveTo>
                      <a:pt x="4178" y="4412"/>
                    </a:moveTo>
                    <a:lnTo>
                      <a:pt x="4178" y="4412"/>
                    </a:lnTo>
                    <a:lnTo>
                      <a:pt x="4171" y="4398"/>
                    </a:lnTo>
                    <a:lnTo>
                      <a:pt x="4180" y="4410"/>
                    </a:lnTo>
                    <a:lnTo>
                      <a:pt x="4178" y="4412"/>
                    </a:lnTo>
                    <a:close/>
                    <a:moveTo>
                      <a:pt x="4105" y="4449"/>
                    </a:moveTo>
                    <a:lnTo>
                      <a:pt x="4105" y="4449"/>
                    </a:lnTo>
                    <a:lnTo>
                      <a:pt x="4099" y="4434"/>
                    </a:lnTo>
                    <a:lnTo>
                      <a:pt x="4105" y="4447"/>
                    </a:lnTo>
                    <a:lnTo>
                      <a:pt x="4105" y="4449"/>
                    </a:lnTo>
                    <a:close/>
                    <a:moveTo>
                      <a:pt x="4026" y="4476"/>
                    </a:moveTo>
                    <a:lnTo>
                      <a:pt x="4024" y="4476"/>
                    </a:lnTo>
                    <a:lnTo>
                      <a:pt x="4022" y="4461"/>
                    </a:lnTo>
                    <a:lnTo>
                      <a:pt x="4026" y="4476"/>
                    </a:lnTo>
                    <a:lnTo>
                      <a:pt x="4026" y="4476"/>
                    </a:lnTo>
                    <a:close/>
                    <a:moveTo>
                      <a:pt x="3943" y="4493"/>
                    </a:moveTo>
                    <a:lnTo>
                      <a:pt x="3941" y="4493"/>
                    </a:lnTo>
                    <a:lnTo>
                      <a:pt x="3939" y="4478"/>
                    </a:lnTo>
                    <a:lnTo>
                      <a:pt x="3943" y="4493"/>
                    </a:lnTo>
                    <a:lnTo>
                      <a:pt x="3943" y="4493"/>
                    </a:lnTo>
                    <a:close/>
                    <a:moveTo>
                      <a:pt x="3856" y="4498"/>
                    </a:moveTo>
                    <a:lnTo>
                      <a:pt x="3854" y="4498"/>
                    </a:lnTo>
                    <a:lnTo>
                      <a:pt x="3854" y="4483"/>
                    </a:lnTo>
                    <a:lnTo>
                      <a:pt x="3856" y="4498"/>
                    </a:lnTo>
                    <a:lnTo>
                      <a:pt x="3856" y="4498"/>
                    </a:lnTo>
                    <a:close/>
                    <a:moveTo>
                      <a:pt x="640" y="4498"/>
                    </a:moveTo>
                    <a:lnTo>
                      <a:pt x="640" y="4498"/>
                    </a:lnTo>
                    <a:lnTo>
                      <a:pt x="642" y="4483"/>
                    </a:lnTo>
                    <a:lnTo>
                      <a:pt x="642" y="4498"/>
                    </a:lnTo>
                    <a:lnTo>
                      <a:pt x="640" y="4498"/>
                    </a:lnTo>
                    <a:close/>
                    <a:moveTo>
                      <a:pt x="553" y="4493"/>
                    </a:moveTo>
                    <a:lnTo>
                      <a:pt x="553" y="4493"/>
                    </a:lnTo>
                    <a:lnTo>
                      <a:pt x="555" y="4478"/>
                    </a:lnTo>
                    <a:lnTo>
                      <a:pt x="555" y="4493"/>
                    </a:lnTo>
                    <a:lnTo>
                      <a:pt x="553" y="4493"/>
                    </a:lnTo>
                    <a:close/>
                    <a:moveTo>
                      <a:pt x="470" y="4476"/>
                    </a:moveTo>
                    <a:lnTo>
                      <a:pt x="470" y="4476"/>
                    </a:lnTo>
                    <a:lnTo>
                      <a:pt x="474" y="4461"/>
                    </a:lnTo>
                    <a:lnTo>
                      <a:pt x="472" y="4476"/>
                    </a:lnTo>
                    <a:lnTo>
                      <a:pt x="470" y="4476"/>
                    </a:lnTo>
                    <a:close/>
                    <a:moveTo>
                      <a:pt x="391" y="4449"/>
                    </a:moveTo>
                    <a:lnTo>
                      <a:pt x="389" y="4447"/>
                    </a:lnTo>
                    <a:lnTo>
                      <a:pt x="397" y="4434"/>
                    </a:lnTo>
                    <a:lnTo>
                      <a:pt x="391" y="4449"/>
                    </a:lnTo>
                    <a:lnTo>
                      <a:pt x="391" y="4449"/>
                    </a:lnTo>
                    <a:close/>
                    <a:moveTo>
                      <a:pt x="318" y="4412"/>
                    </a:moveTo>
                    <a:lnTo>
                      <a:pt x="316" y="4410"/>
                    </a:lnTo>
                    <a:lnTo>
                      <a:pt x="325" y="4398"/>
                    </a:lnTo>
                    <a:lnTo>
                      <a:pt x="318" y="4412"/>
                    </a:lnTo>
                    <a:lnTo>
                      <a:pt x="318" y="4412"/>
                    </a:lnTo>
                    <a:close/>
                    <a:moveTo>
                      <a:pt x="248" y="4364"/>
                    </a:moveTo>
                    <a:lnTo>
                      <a:pt x="248" y="4364"/>
                    </a:lnTo>
                    <a:lnTo>
                      <a:pt x="258" y="4353"/>
                    </a:lnTo>
                    <a:lnTo>
                      <a:pt x="250" y="4366"/>
                    </a:lnTo>
                    <a:lnTo>
                      <a:pt x="248" y="4364"/>
                    </a:lnTo>
                    <a:close/>
                    <a:moveTo>
                      <a:pt x="188" y="4310"/>
                    </a:moveTo>
                    <a:lnTo>
                      <a:pt x="186" y="4310"/>
                    </a:lnTo>
                    <a:lnTo>
                      <a:pt x="197" y="4300"/>
                    </a:lnTo>
                    <a:lnTo>
                      <a:pt x="188" y="4312"/>
                    </a:lnTo>
                    <a:lnTo>
                      <a:pt x="188" y="4310"/>
                    </a:lnTo>
                    <a:close/>
                    <a:moveTo>
                      <a:pt x="133" y="4250"/>
                    </a:moveTo>
                    <a:lnTo>
                      <a:pt x="131" y="4248"/>
                    </a:lnTo>
                    <a:lnTo>
                      <a:pt x="145" y="4240"/>
                    </a:lnTo>
                    <a:lnTo>
                      <a:pt x="133" y="4250"/>
                    </a:lnTo>
                    <a:lnTo>
                      <a:pt x="133" y="4250"/>
                    </a:lnTo>
                    <a:close/>
                    <a:moveTo>
                      <a:pt x="86" y="4180"/>
                    </a:moveTo>
                    <a:lnTo>
                      <a:pt x="86" y="4180"/>
                    </a:lnTo>
                    <a:lnTo>
                      <a:pt x="99" y="4172"/>
                    </a:lnTo>
                    <a:lnTo>
                      <a:pt x="88" y="4182"/>
                    </a:lnTo>
                    <a:lnTo>
                      <a:pt x="86" y="4180"/>
                    </a:lnTo>
                    <a:close/>
                    <a:moveTo>
                      <a:pt x="48" y="4106"/>
                    </a:moveTo>
                    <a:lnTo>
                      <a:pt x="48" y="4106"/>
                    </a:lnTo>
                    <a:lnTo>
                      <a:pt x="64" y="4101"/>
                    </a:lnTo>
                    <a:lnTo>
                      <a:pt x="50" y="4108"/>
                    </a:lnTo>
                    <a:lnTo>
                      <a:pt x="48" y="4106"/>
                    </a:lnTo>
                    <a:close/>
                    <a:moveTo>
                      <a:pt x="22" y="4027"/>
                    </a:moveTo>
                    <a:lnTo>
                      <a:pt x="22" y="4025"/>
                    </a:lnTo>
                    <a:lnTo>
                      <a:pt x="37" y="4024"/>
                    </a:lnTo>
                    <a:lnTo>
                      <a:pt x="22" y="4027"/>
                    </a:lnTo>
                    <a:lnTo>
                      <a:pt x="22" y="4027"/>
                    </a:lnTo>
                    <a:close/>
                    <a:moveTo>
                      <a:pt x="5" y="3944"/>
                    </a:moveTo>
                    <a:lnTo>
                      <a:pt x="5" y="3943"/>
                    </a:lnTo>
                    <a:lnTo>
                      <a:pt x="20" y="3941"/>
                    </a:lnTo>
                    <a:lnTo>
                      <a:pt x="5" y="3944"/>
                    </a:lnTo>
                    <a:lnTo>
                      <a:pt x="5" y="3944"/>
                    </a:lnTo>
                    <a:close/>
                    <a:moveTo>
                      <a:pt x="0" y="3858"/>
                    </a:moveTo>
                    <a:lnTo>
                      <a:pt x="0" y="3856"/>
                    </a:lnTo>
                    <a:lnTo>
                      <a:pt x="15" y="3856"/>
                    </a:lnTo>
                    <a:lnTo>
                      <a:pt x="0" y="3858"/>
                    </a:lnTo>
                    <a:lnTo>
                      <a:pt x="0" y="3858"/>
                    </a:lnTo>
                    <a:close/>
                    <a:moveTo>
                      <a:pt x="0" y="640"/>
                    </a:moveTo>
                    <a:lnTo>
                      <a:pt x="0" y="640"/>
                    </a:lnTo>
                    <a:lnTo>
                      <a:pt x="15" y="642"/>
                    </a:lnTo>
                    <a:lnTo>
                      <a:pt x="0" y="642"/>
                    </a:lnTo>
                    <a:lnTo>
                      <a:pt x="0" y="640"/>
                    </a:lnTo>
                    <a:close/>
                    <a:moveTo>
                      <a:pt x="5" y="554"/>
                    </a:moveTo>
                    <a:lnTo>
                      <a:pt x="5" y="554"/>
                    </a:lnTo>
                    <a:lnTo>
                      <a:pt x="20" y="557"/>
                    </a:lnTo>
                    <a:lnTo>
                      <a:pt x="5" y="555"/>
                    </a:lnTo>
                    <a:lnTo>
                      <a:pt x="5" y="554"/>
                    </a:lnTo>
                    <a:close/>
                    <a:moveTo>
                      <a:pt x="22" y="471"/>
                    </a:moveTo>
                    <a:lnTo>
                      <a:pt x="22" y="471"/>
                    </a:lnTo>
                    <a:lnTo>
                      <a:pt x="37" y="474"/>
                    </a:lnTo>
                    <a:lnTo>
                      <a:pt x="22" y="473"/>
                    </a:lnTo>
                    <a:lnTo>
                      <a:pt x="22" y="471"/>
                    </a:lnTo>
                    <a:close/>
                    <a:moveTo>
                      <a:pt x="48" y="392"/>
                    </a:moveTo>
                    <a:lnTo>
                      <a:pt x="50" y="392"/>
                    </a:lnTo>
                    <a:lnTo>
                      <a:pt x="64" y="397"/>
                    </a:lnTo>
                    <a:lnTo>
                      <a:pt x="48" y="392"/>
                    </a:lnTo>
                    <a:lnTo>
                      <a:pt x="48" y="392"/>
                    </a:lnTo>
                    <a:close/>
                    <a:moveTo>
                      <a:pt x="86" y="318"/>
                    </a:moveTo>
                    <a:lnTo>
                      <a:pt x="88" y="316"/>
                    </a:lnTo>
                    <a:lnTo>
                      <a:pt x="99" y="326"/>
                    </a:lnTo>
                    <a:lnTo>
                      <a:pt x="86" y="318"/>
                    </a:lnTo>
                    <a:lnTo>
                      <a:pt x="86" y="318"/>
                    </a:lnTo>
                    <a:close/>
                    <a:moveTo>
                      <a:pt x="133" y="248"/>
                    </a:moveTo>
                    <a:lnTo>
                      <a:pt x="133" y="248"/>
                    </a:lnTo>
                    <a:lnTo>
                      <a:pt x="145" y="258"/>
                    </a:lnTo>
                    <a:lnTo>
                      <a:pt x="131" y="250"/>
                    </a:lnTo>
                    <a:lnTo>
                      <a:pt x="133" y="248"/>
                    </a:lnTo>
                    <a:close/>
                    <a:moveTo>
                      <a:pt x="188" y="188"/>
                    </a:moveTo>
                    <a:lnTo>
                      <a:pt x="188" y="186"/>
                    </a:lnTo>
                    <a:lnTo>
                      <a:pt x="197" y="198"/>
                    </a:lnTo>
                    <a:lnTo>
                      <a:pt x="186" y="188"/>
                    </a:lnTo>
                    <a:lnTo>
                      <a:pt x="188" y="188"/>
                    </a:lnTo>
                    <a:close/>
                    <a:moveTo>
                      <a:pt x="248" y="134"/>
                    </a:moveTo>
                    <a:lnTo>
                      <a:pt x="250" y="132"/>
                    </a:lnTo>
                    <a:lnTo>
                      <a:pt x="258" y="145"/>
                    </a:lnTo>
                    <a:lnTo>
                      <a:pt x="248" y="134"/>
                    </a:lnTo>
                    <a:lnTo>
                      <a:pt x="248" y="134"/>
                    </a:lnTo>
                    <a:close/>
                    <a:moveTo>
                      <a:pt x="318" y="86"/>
                    </a:moveTo>
                    <a:lnTo>
                      <a:pt x="318" y="86"/>
                    </a:lnTo>
                    <a:lnTo>
                      <a:pt x="325" y="100"/>
                    </a:lnTo>
                    <a:lnTo>
                      <a:pt x="316" y="88"/>
                    </a:lnTo>
                    <a:lnTo>
                      <a:pt x="318" y="86"/>
                    </a:lnTo>
                    <a:close/>
                    <a:moveTo>
                      <a:pt x="391" y="49"/>
                    </a:moveTo>
                    <a:lnTo>
                      <a:pt x="391" y="49"/>
                    </a:lnTo>
                    <a:lnTo>
                      <a:pt x="397" y="64"/>
                    </a:lnTo>
                    <a:lnTo>
                      <a:pt x="389" y="51"/>
                    </a:lnTo>
                    <a:lnTo>
                      <a:pt x="391" y="49"/>
                    </a:lnTo>
                    <a:close/>
                    <a:moveTo>
                      <a:pt x="470" y="22"/>
                    </a:moveTo>
                    <a:lnTo>
                      <a:pt x="472" y="22"/>
                    </a:lnTo>
                    <a:lnTo>
                      <a:pt x="474" y="37"/>
                    </a:lnTo>
                    <a:lnTo>
                      <a:pt x="470" y="22"/>
                    </a:lnTo>
                    <a:lnTo>
                      <a:pt x="470" y="22"/>
                    </a:lnTo>
                    <a:close/>
                    <a:moveTo>
                      <a:pt x="553" y="5"/>
                    </a:moveTo>
                    <a:lnTo>
                      <a:pt x="555" y="5"/>
                    </a:lnTo>
                    <a:lnTo>
                      <a:pt x="555" y="20"/>
                    </a:lnTo>
                    <a:lnTo>
                      <a:pt x="553" y="5"/>
                    </a:lnTo>
                    <a:lnTo>
                      <a:pt x="553" y="5"/>
                    </a:lnTo>
                    <a:close/>
                    <a:moveTo>
                      <a:pt x="640" y="0"/>
                    </a:moveTo>
                    <a:lnTo>
                      <a:pt x="642" y="0"/>
                    </a:lnTo>
                    <a:lnTo>
                      <a:pt x="642" y="15"/>
                    </a:lnTo>
                    <a:lnTo>
                      <a:pt x="640" y="0"/>
                    </a:lnTo>
                    <a:lnTo>
                      <a:pt x="640" y="0"/>
                    </a:lnTo>
                    <a:close/>
                    <a:moveTo>
                      <a:pt x="3856" y="0"/>
                    </a:moveTo>
                    <a:lnTo>
                      <a:pt x="3856" y="0"/>
                    </a:lnTo>
                    <a:lnTo>
                      <a:pt x="3854" y="15"/>
                    </a:lnTo>
                    <a:lnTo>
                      <a:pt x="3854" y="0"/>
                    </a:lnTo>
                    <a:lnTo>
                      <a:pt x="3856" y="0"/>
                    </a:lnTo>
                    <a:close/>
                    <a:moveTo>
                      <a:pt x="3943" y="5"/>
                    </a:moveTo>
                    <a:lnTo>
                      <a:pt x="3943" y="5"/>
                    </a:lnTo>
                    <a:lnTo>
                      <a:pt x="3939" y="20"/>
                    </a:lnTo>
                    <a:lnTo>
                      <a:pt x="3941" y="5"/>
                    </a:lnTo>
                    <a:lnTo>
                      <a:pt x="3943" y="5"/>
                    </a:lnTo>
                    <a:close/>
                    <a:moveTo>
                      <a:pt x="4026" y="22"/>
                    </a:moveTo>
                    <a:lnTo>
                      <a:pt x="4026" y="22"/>
                    </a:lnTo>
                    <a:lnTo>
                      <a:pt x="4022" y="37"/>
                    </a:lnTo>
                    <a:lnTo>
                      <a:pt x="4024" y="22"/>
                    </a:lnTo>
                    <a:lnTo>
                      <a:pt x="4026" y="22"/>
                    </a:lnTo>
                    <a:close/>
                    <a:moveTo>
                      <a:pt x="4105" y="49"/>
                    </a:moveTo>
                    <a:lnTo>
                      <a:pt x="4105" y="51"/>
                    </a:lnTo>
                    <a:lnTo>
                      <a:pt x="4099" y="64"/>
                    </a:lnTo>
                    <a:lnTo>
                      <a:pt x="4105" y="49"/>
                    </a:lnTo>
                    <a:lnTo>
                      <a:pt x="4105" y="49"/>
                    </a:lnTo>
                    <a:close/>
                    <a:moveTo>
                      <a:pt x="4178" y="86"/>
                    </a:moveTo>
                    <a:lnTo>
                      <a:pt x="4180" y="88"/>
                    </a:lnTo>
                    <a:lnTo>
                      <a:pt x="4171" y="100"/>
                    </a:lnTo>
                    <a:lnTo>
                      <a:pt x="4178" y="86"/>
                    </a:lnTo>
                    <a:lnTo>
                      <a:pt x="4178" y="86"/>
                    </a:lnTo>
                    <a:close/>
                    <a:moveTo>
                      <a:pt x="4248" y="134"/>
                    </a:moveTo>
                    <a:lnTo>
                      <a:pt x="4248" y="134"/>
                    </a:lnTo>
                    <a:lnTo>
                      <a:pt x="4238" y="145"/>
                    </a:lnTo>
                    <a:lnTo>
                      <a:pt x="4246" y="132"/>
                    </a:lnTo>
                    <a:lnTo>
                      <a:pt x="4248" y="134"/>
                    </a:lnTo>
                    <a:close/>
                    <a:moveTo>
                      <a:pt x="4308" y="188"/>
                    </a:moveTo>
                    <a:lnTo>
                      <a:pt x="4310" y="188"/>
                    </a:lnTo>
                    <a:lnTo>
                      <a:pt x="4299" y="198"/>
                    </a:lnTo>
                    <a:lnTo>
                      <a:pt x="4308" y="186"/>
                    </a:lnTo>
                    <a:lnTo>
                      <a:pt x="4308" y="188"/>
                    </a:lnTo>
                    <a:close/>
                    <a:moveTo>
                      <a:pt x="4363" y="248"/>
                    </a:moveTo>
                    <a:lnTo>
                      <a:pt x="4365" y="250"/>
                    </a:lnTo>
                    <a:lnTo>
                      <a:pt x="4351" y="258"/>
                    </a:lnTo>
                    <a:lnTo>
                      <a:pt x="4363" y="248"/>
                    </a:lnTo>
                    <a:lnTo>
                      <a:pt x="4363" y="248"/>
                    </a:lnTo>
                    <a:close/>
                    <a:moveTo>
                      <a:pt x="4410" y="318"/>
                    </a:moveTo>
                    <a:lnTo>
                      <a:pt x="4410" y="318"/>
                    </a:lnTo>
                    <a:lnTo>
                      <a:pt x="4397" y="326"/>
                    </a:lnTo>
                    <a:lnTo>
                      <a:pt x="4408" y="316"/>
                    </a:lnTo>
                    <a:lnTo>
                      <a:pt x="4410" y="318"/>
                    </a:lnTo>
                    <a:close/>
                    <a:moveTo>
                      <a:pt x="4446" y="392"/>
                    </a:moveTo>
                    <a:lnTo>
                      <a:pt x="4448" y="392"/>
                    </a:lnTo>
                    <a:lnTo>
                      <a:pt x="4432" y="397"/>
                    </a:lnTo>
                    <a:lnTo>
                      <a:pt x="4446" y="392"/>
                    </a:lnTo>
                    <a:lnTo>
                      <a:pt x="4446" y="392"/>
                    </a:lnTo>
                    <a:close/>
                    <a:moveTo>
                      <a:pt x="4474" y="471"/>
                    </a:moveTo>
                    <a:lnTo>
                      <a:pt x="4474" y="473"/>
                    </a:lnTo>
                    <a:lnTo>
                      <a:pt x="4459" y="474"/>
                    </a:lnTo>
                    <a:lnTo>
                      <a:pt x="4474" y="471"/>
                    </a:lnTo>
                    <a:lnTo>
                      <a:pt x="4474" y="471"/>
                    </a:lnTo>
                    <a:close/>
                    <a:moveTo>
                      <a:pt x="4491" y="554"/>
                    </a:moveTo>
                    <a:lnTo>
                      <a:pt x="4491" y="555"/>
                    </a:lnTo>
                    <a:lnTo>
                      <a:pt x="4476" y="557"/>
                    </a:lnTo>
                    <a:lnTo>
                      <a:pt x="4491" y="554"/>
                    </a:lnTo>
                    <a:lnTo>
                      <a:pt x="4491" y="554"/>
                    </a:lnTo>
                    <a:close/>
                    <a:moveTo>
                      <a:pt x="4496" y="640"/>
                    </a:moveTo>
                    <a:lnTo>
                      <a:pt x="4496" y="642"/>
                    </a:lnTo>
                    <a:lnTo>
                      <a:pt x="4481" y="642"/>
                    </a:lnTo>
                    <a:lnTo>
                      <a:pt x="4496" y="640"/>
                    </a:lnTo>
                    <a:lnTo>
                      <a:pt x="4496" y="640"/>
                    </a:lnTo>
                    <a:close/>
                    <a:moveTo>
                      <a:pt x="4496" y="3858"/>
                    </a:moveTo>
                    <a:lnTo>
                      <a:pt x="4496" y="3858"/>
                    </a:lnTo>
                    <a:lnTo>
                      <a:pt x="4481" y="3856"/>
                    </a:lnTo>
                    <a:lnTo>
                      <a:pt x="4496" y="3856"/>
                    </a:lnTo>
                    <a:lnTo>
                      <a:pt x="4496" y="3858"/>
                    </a:lnTo>
                    <a:close/>
                  </a:path>
                </a:pathLst>
              </a:custGeom>
              <a:solidFill>
                <a:srgbClr val="000000"/>
              </a:solidFill>
              <a:ln w="25400">
                <a:solidFill>
                  <a:srgbClr val="000000"/>
                </a:solidFill>
                <a:prstDash val="solid"/>
                <a:round/>
                <a:headEnd/>
                <a:tailEnd/>
              </a:ln>
            </p:spPr>
            <p:txBody>
              <a:bodyPr rot="0" vert="horz" wrap="square" lIns="91440" tIns="45720" rIns="91440" bIns="45720" anchor="t" anchorCtr="0" upright="1">
                <a:noAutofit/>
              </a:bodyPr>
              <a:lstStyle/>
              <a:p>
                <a:endParaRPr lang="en-US" sz="2800"/>
              </a:p>
            </p:txBody>
          </p:sp>
          <p:sp>
            <p:nvSpPr>
              <p:cNvPr id="441" name="Freeform 440"/>
              <p:cNvSpPr>
                <a:spLocks/>
              </p:cNvSpPr>
              <p:nvPr/>
            </p:nvSpPr>
            <p:spPr bwMode="auto">
              <a:xfrm>
                <a:off x="12971" y="6222"/>
                <a:ext cx="888" cy="685"/>
              </a:xfrm>
              <a:custGeom>
                <a:avLst/>
                <a:gdLst>
                  <a:gd name="T0" fmla="*/ 2297 w 2297"/>
                  <a:gd name="T1" fmla="*/ 1529 h 1831"/>
                  <a:gd name="T2" fmla="*/ 2291 w 2297"/>
                  <a:gd name="T3" fmla="*/ 1584 h 1831"/>
                  <a:gd name="T4" fmla="*/ 2278 w 2297"/>
                  <a:gd name="T5" fmla="*/ 1635 h 1831"/>
                  <a:gd name="T6" fmla="*/ 2256 w 2297"/>
                  <a:gd name="T7" fmla="*/ 1682 h 1831"/>
                  <a:gd name="T8" fmla="*/ 2225 w 2297"/>
                  <a:gd name="T9" fmla="*/ 1723 h 1831"/>
                  <a:gd name="T10" fmla="*/ 2190 w 2297"/>
                  <a:gd name="T11" fmla="*/ 1759 h 1831"/>
                  <a:gd name="T12" fmla="*/ 2148 w 2297"/>
                  <a:gd name="T13" fmla="*/ 1789 h 1831"/>
                  <a:gd name="T14" fmla="*/ 2101 w 2297"/>
                  <a:gd name="T15" fmla="*/ 1812 h 1831"/>
                  <a:gd name="T16" fmla="*/ 2050 w 2297"/>
                  <a:gd name="T17" fmla="*/ 1825 h 1831"/>
                  <a:gd name="T18" fmla="*/ 1996 w 2297"/>
                  <a:gd name="T19" fmla="*/ 1831 h 1831"/>
                  <a:gd name="T20" fmla="*/ 301 w 2297"/>
                  <a:gd name="T21" fmla="*/ 1831 h 1831"/>
                  <a:gd name="T22" fmla="*/ 246 w 2297"/>
                  <a:gd name="T23" fmla="*/ 1825 h 1831"/>
                  <a:gd name="T24" fmla="*/ 195 w 2297"/>
                  <a:gd name="T25" fmla="*/ 1812 h 1831"/>
                  <a:gd name="T26" fmla="*/ 148 w 2297"/>
                  <a:gd name="T27" fmla="*/ 1789 h 1831"/>
                  <a:gd name="T28" fmla="*/ 107 w 2297"/>
                  <a:gd name="T29" fmla="*/ 1759 h 1831"/>
                  <a:gd name="T30" fmla="*/ 71 w 2297"/>
                  <a:gd name="T31" fmla="*/ 1723 h 1831"/>
                  <a:gd name="T32" fmla="*/ 41 w 2297"/>
                  <a:gd name="T33" fmla="*/ 1682 h 1831"/>
                  <a:gd name="T34" fmla="*/ 18 w 2297"/>
                  <a:gd name="T35" fmla="*/ 1635 h 1831"/>
                  <a:gd name="T36" fmla="*/ 5 w 2297"/>
                  <a:gd name="T37" fmla="*/ 1584 h 1831"/>
                  <a:gd name="T38" fmla="*/ 0 w 2297"/>
                  <a:gd name="T39" fmla="*/ 1529 h 1831"/>
                  <a:gd name="T40" fmla="*/ 0 w 2297"/>
                  <a:gd name="T41" fmla="*/ 301 h 1831"/>
                  <a:gd name="T42" fmla="*/ 5 w 2297"/>
                  <a:gd name="T43" fmla="*/ 247 h 1831"/>
                  <a:gd name="T44" fmla="*/ 18 w 2297"/>
                  <a:gd name="T45" fmla="*/ 196 h 1831"/>
                  <a:gd name="T46" fmla="*/ 41 w 2297"/>
                  <a:gd name="T47" fmla="*/ 149 h 1831"/>
                  <a:gd name="T48" fmla="*/ 71 w 2297"/>
                  <a:gd name="T49" fmla="*/ 107 h 1831"/>
                  <a:gd name="T50" fmla="*/ 107 w 2297"/>
                  <a:gd name="T51" fmla="*/ 71 h 1831"/>
                  <a:gd name="T52" fmla="*/ 148 w 2297"/>
                  <a:gd name="T53" fmla="*/ 41 h 1831"/>
                  <a:gd name="T54" fmla="*/ 195 w 2297"/>
                  <a:gd name="T55" fmla="*/ 19 h 1831"/>
                  <a:gd name="T56" fmla="*/ 246 w 2297"/>
                  <a:gd name="T57" fmla="*/ 5 h 1831"/>
                  <a:gd name="T58" fmla="*/ 301 w 2297"/>
                  <a:gd name="T59" fmla="*/ 0 h 1831"/>
                  <a:gd name="T60" fmla="*/ 1996 w 2297"/>
                  <a:gd name="T61" fmla="*/ 0 h 1831"/>
                  <a:gd name="T62" fmla="*/ 2050 w 2297"/>
                  <a:gd name="T63" fmla="*/ 5 h 1831"/>
                  <a:gd name="T64" fmla="*/ 2101 w 2297"/>
                  <a:gd name="T65" fmla="*/ 19 h 1831"/>
                  <a:gd name="T66" fmla="*/ 2148 w 2297"/>
                  <a:gd name="T67" fmla="*/ 41 h 1831"/>
                  <a:gd name="T68" fmla="*/ 2190 w 2297"/>
                  <a:gd name="T69" fmla="*/ 71 h 1831"/>
                  <a:gd name="T70" fmla="*/ 2225 w 2297"/>
                  <a:gd name="T71" fmla="*/ 107 h 1831"/>
                  <a:gd name="T72" fmla="*/ 2256 w 2297"/>
                  <a:gd name="T73" fmla="*/ 149 h 1831"/>
                  <a:gd name="T74" fmla="*/ 2278 w 2297"/>
                  <a:gd name="T75" fmla="*/ 196 h 1831"/>
                  <a:gd name="T76" fmla="*/ 2291 w 2297"/>
                  <a:gd name="T77" fmla="*/ 247 h 1831"/>
                  <a:gd name="T78" fmla="*/ 2297 w 2297"/>
                  <a:gd name="T79" fmla="*/ 301 h 1831"/>
                  <a:gd name="T80" fmla="*/ 2297 w 2297"/>
                  <a:gd name="T81" fmla="*/ 1529 h 18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297" h="1831">
                    <a:moveTo>
                      <a:pt x="2297" y="1529"/>
                    </a:moveTo>
                    <a:lnTo>
                      <a:pt x="2291" y="1584"/>
                    </a:lnTo>
                    <a:lnTo>
                      <a:pt x="2278" y="1635"/>
                    </a:lnTo>
                    <a:lnTo>
                      <a:pt x="2256" y="1682"/>
                    </a:lnTo>
                    <a:lnTo>
                      <a:pt x="2225" y="1723"/>
                    </a:lnTo>
                    <a:lnTo>
                      <a:pt x="2190" y="1759"/>
                    </a:lnTo>
                    <a:lnTo>
                      <a:pt x="2148" y="1789"/>
                    </a:lnTo>
                    <a:lnTo>
                      <a:pt x="2101" y="1812"/>
                    </a:lnTo>
                    <a:lnTo>
                      <a:pt x="2050" y="1825"/>
                    </a:lnTo>
                    <a:lnTo>
                      <a:pt x="1996" y="1831"/>
                    </a:lnTo>
                    <a:lnTo>
                      <a:pt x="301" y="1831"/>
                    </a:lnTo>
                    <a:lnTo>
                      <a:pt x="246" y="1825"/>
                    </a:lnTo>
                    <a:lnTo>
                      <a:pt x="195" y="1812"/>
                    </a:lnTo>
                    <a:lnTo>
                      <a:pt x="148" y="1789"/>
                    </a:lnTo>
                    <a:lnTo>
                      <a:pt x="107" y="1759"/>
                    </a:lnTo>
                    <a:lnTo>
                      <a:pt x="71" y="1723"/>
                    </a:lnTo>
                    <a:lnTo>
                      <a:pt x="41" y="1682"/>
                    </a:lnTo>
                    <a:lnTo>
                      <a:pt x="18" y="1635"/>
                    </a:lnTo>
                    <a:lnTo>
                      <a:pt x="5" y="1584"/>
                    </a:lnTo>
                    <a:lnTo>
                      <a:pt x="0" y="1529"/>
                    </a:lnTo>
                    <a:lnTo>
                      <a:pt x="0" y="301"/>
                    </a:lnTo>
                    <a:lnTo>
                      <a:pt x="5" y="247"/>
                    </a:lnTo>
                    <a:lnTo>
                      <a:pt x="18" y="196"/>
                    </a:lnTo>
                    <a:lnTo>
                      <a:pt x="41" y="149"/>
                    </a:lnTo>
                    <a:lnTo>
                      <a:pt x="71" y="107"/>
                    </a:lnTo>
                    <a:lnTo>
                      <a:pt x="107" y="71"/>
                    </a:lnTo>
                    <a:lnTo>
                      <a:pt x="148" y="41"/>
                    </a:lnTo>
                    <a:lnTo>
                      <a:pt x="195" y="19"/>
                    </a:lnTo>
                    <a:lnTo>
                      <a:pt x="246" y="5"/>
                    </a:lnTo>
                    <a:lnTo>
                      <a:pt x="301" y="0"/>
                    </a:lnTo>
                    <a:lnTo>
                      <a:pt x="1996" y="0"/>
                    </a:lnTo>
                    <a:lnTo>
                      <a:pt x="2050" y="5"/>
                    </a:lnTo>
                    <a:lnTo>
                      <a:pt x="2101" y="19"/>
                    </a:lnTo>
                    <a:lnTo>
                      <a:pt x="2148" y="41"/>
                    </a:lnTo>
                    <a:lnTo>
                      <a:pt x="2190" y="71"/>
                    </a:lnTo>
                    <a:lnTo>
                      <a:pt x="2225" y="107"/>
                    </a:lnTo>
                    <a:lnTo>
                      <a:pt x="2256" y="149"/>
                    </a:lnTo>
                    <a:lnTo>
                      <a:pt x="2278" y="196"/>
                    </a:lnTo>
                    <a:lnTo>
                      <a:pt x="2291" y="247"/>
                    </a:lnTo>
                    <a:lnTo>
                      <a:pt x="2297" y="301"/>
                    </a:lnTo>
                    <a:lnTo>
                      <a:pt x="2297" y="1529"/>
                    </a:lnTo>
                    <a:close/>
                  </a:path>
                </a:pathLst>
              </a:custGeom>
              <a:solidFill>
                <a:srgbClr val="000000"/>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rot="0" vert="horz" wrap="square" lIns="91440" tIns="45720" rIns="91440" bIns="45720" anchor="t" anchorCtr="0" upright="1">
                <a:noAutofit/>
              </a:bodyPr>
              <a:lstStyle/>
              <a:p>
                <a:endParaRPr lang="en-US" sz="2800"/>
              </a:p>
            </p:txBody>
          </p:sp>
          <p:sp>
            <p:nvSpPr>
              <p:cNvPr id="442" name="Freeform 441"/>
              <p:cNvSpPr>
                <a:spLocks/>
              </p:cNvSpPr>
              <p:nvPr/>
            </p:nvSpPr>
            <p:spPr bwMode="auto">
              <a:xfrm>
                <a:off x="12971" y="6222"/>
                <a:ext cx="888" cy="685"/>
              </a:xfrm>
              <a:custGeom>
                <a:avLst/>
                <a:gdLst>
                  <a:gd name="T0" fmla="*/ 2297 w 2297"/>
                  <a:gd name="T1" fmla="*/ 1529 h 1831"/>
                  <a:gd name="T2" fmla="*/ 2291 w 2297"/>
                  <a:gd name="T3" fmla="*/ 1584 h 1831"/>
                  <a:gd name="T4" fmla="*/ 2278 w 2297"/>
                  <a:gd name="T5" fmla="*/ 1635 h 1831"/>
                  <a:gd name="T6" fmla="*/ 2256 w 2297"/>
                  <a:gd name="T7" fmla="*/ 1682 h 1831"/>
                  <a:gd name="T8" fmla="*/ 2225 w 2297"/>
                  <a:gd name="T9" fmla="*/ 1723 h 1831"/>
                  <a:gd name="T10" fmla="*/ 2190 w 2297"/>
                  <a:gd name="T11" fmla="*/ 1759 h 1831"/>
                  <a:gd name="T12" fmla="*/ 2148 w 2297"/>
                  <a:gd name="T13" fmla="*/ 1789 h 1831"/>
                  <a:gd name="T14" fmla="*/ 2101 w 2297"/>
                  <a:gd name="T15" fmla="*/ 1812 h 1831"/>
                  <a:gd name="T16" fmla="*/ 2050 w 2297"/>
                  <a:gd name="T17" fmla="*/ 1825 h 1831"/>
                  <a:gd name="T18" fmla="*/ 1996 w 2297"/>
                  <a:gd name="T19" fmla="*/ 1831 h 1831"/>
                  <a:gd name="T20" fmla="*/ 301 w 2297"/>
                  <a:gd name="T21" fmla="*/ 1831 h 1831"/>
                  <a:gd name="T22" fmla="*/ 246 w 2297"/>
                  <a:gd name="T23" fmla="*/ 1825 h 1831"/>
                  <a:gd name="T24" fmla="*/ 195 w 2297"/>
                  <a:gd name="T25" fmla="*/ 1812 h 1831"/>
                  <a:gd name="T26" fmla="*/ 148 w 2297"/>
                  <a:gd name="T27" fmla="*/ 1789 h 1831"/>
                  <a:gd name="T28" fmla="*/ 107 w 2297"/>
                  <a:gd name="T29" fmla="*/ 1759 h 1831"/>
                  <a:gd name="T30" fmla="*/ 71 w 2297"/>
                  <a:gd name="T31" fmla="*/ 1723 h 1831"/>
                  <a:gd name="T32" fmla="*/ 41 w 2297"/>
                  <a:gd name="T33" fmla="*/ 1682 h 1831"/>
                  <a:gd name="T34" fmla="*/ 18 w 2297"/>
                  <a:gd name="T35" fmla="*/ 1635 h 1831"/>
                  <a:gd name="T36" fmla="*/ 5 w 2297"/>
                  <a:gd name="T37" fmla="*/ 1584 h 1831"/>
                  <a:gd name="T38" fmla="*/ 0 w 2297"/>
                  <a:gd name="T39" fmla="*/ 1529 h 1831"/>
                  <a:gd name="T40" fmla="*/ 0 w 2297"/>
                  <a:gd name="T41" fmla="*/ 301 h 1831"/>
                  <a:gd name="T42" fmla="*/ 5 w 2297"/>
                  <a:gd name="T43" fmla="*/ 247 h 1831"/>
                  <a:gd name="T44" fmla="*/ 18 w 2297"/>
                  <a:gd name="T45" fmla="*/ 196 h 1831"/>
                  <a:gd name="T46" fmla="*/ 41 w 2297"/>
                  <a:gd name="T47" fmla="*/ 149 h 1831"/>
                  <a:gd name="T48" fmla="*/ 71 w 2297"/>
                  <a:gd name="T49" fmla="*/ 107 h 1831"/>
                  <a:gd name="T50" fmla="*/ 107 w 2297"/>
                  <a:gd name="T51" fmla="*/ 71 h 1831"/>
                  <a:gd name="T52" fmla="*/ 148 w 2297"/>
                  <a:gd name="T53" fmla="*/ 41 h 1831"/>
                  <a:gd name="T54" fmla="*/ 195 w 2297"/>
                  <a:gd name="T55" fmla="*/ 19 h 1831"/>
                  <a:gd name="T56" fmla="*/ 246 w 2297"/>
                  <a:gd name="T57" fmla="*/ 5 h 1831"/>
                  <a:gd name="T58" fmla="*/ 301 w 2297"/>
                  <a:gd name="T59" fmla="*/ 0 h 1831"/>
                  <a:gd name="T60" fmla="*/ 1996 w 2297"/>
                  <a:gd name="T61" fmla="*/ 0 h 1831"/>
                  <a:gd name="T62" fmla="*/ 2050 w 2297"/>
                  <a:gd name="T63" fmla="*/ 5 h 1831"/>
                  <a:gd name="T64" fmla="*/ 2101 w 2297"/>
                  <a:gd name="T65" fmla="*/ 19 h 1831"/>
                  <a:gd name="T66" fmla="*/ 2148 w 2297"/>
                  <a:gd name="T67" fmla="*/ 41 h 1831"/>
                  <a:gd name="T68" fmla="*/ 2190 w 2297"/>
                  <a:gd name="T69" fmla="*/ 71 h 1831"/>
                  <a:gd name="T70" fmla="*/ 2225 w 2297"/>
                  <a:gd name="T71" fmla="*/ 107 h 1831"/>
                  <a:gd name="T72" fmla="*/ 2256 w 2297"/>
                  <a:gd name="T73" fmla="*/ 149 h 1831"/>
                  <a:gd name="T74" fmla="*/ 2278 w 2297"/>
                  <a:gd name="T75" fmla="*/ 196 h 1831"/>
                  <a:gd name="T76" fmla="*/ 2291 w 2297"/>
                  <a:gd name="T77" fmla="*/ 247 h 1831"/>
                  <a:gd name="T78" fmla="*/ 2297 w 2297"/>
                  <a:gd name="T79" fmla="*/ 301 h 1831"/>
                  <a:gd name="T80" fmla="*/ 2297 w 2297"/>
                  <a:gd name="T81" fmla="*/ 1529 h 18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297" h="1831">
                    <a:moveTo>
                      <a:pt x="2297" y="1529"/>
                    </a:moveTo>
                    <a:lnTo>
                      <a:pt x="2291" y="1584"/>
                    </a:lnTo>
                    <a:lnTo>
                      <a:pt x="2278" y="1635"/>
                    </a:lnTo>
                    <a:lnTo>
                      <a:pt x="2256" y="1682"/>
                    </a:lnTo>
                    <a:lnTo>
                      <a:pt x="2225" y="1723"/>
                    </a:lnTo>
                    <a:lnTo>
                      <a:pt x="2190" y="1759"/>
                    </a:lnTo>
                    <a:lnTo>
                      <a:pt x="2148" y="1789"/>
                    </a:lnTo>
                    <a:lnTo>
                      <a:pt x="2101" y="1812"/>
                    </a:lnTo>
                    <a:lnTo>
                      <a:pt x="2050" y="1825"/>
                    </a:lnTo>
                    <a:lnTo>
                      <a:pt x="1996" y="1831"/>
                    </a:lnTo>
                    <a:lnTo>
                      <a:pt x="301" y="1831"/>
                    </a:lnTo>
                    <a:lnTo>
                      <a:pt x="246" y="1825"/>
                    </a:lnTo>
                    <a:lnTo>
                      <a:pt x="195" y="1812"/>
                    </a:lnTo>
                    <a:lnTo>
                      <a:pt x="148" y="1789"/>
                    </a:lnTo>
                    <a:lnTo>
                      <a:pt x="107" y="1759"/>
                    </a:lnTo>
                    <a:lnTo>
                      <a:pt x="71" y="1723"/>
                    </a:lnTo>
                    <a:lnTo>
                      <a:pt x="41" y="1682"/>
                    </a:lnTo>
                    <a:lnTo>
                      <a:pt x="18" y="1635"/>
                    </a:lnTo>
                    <a:lnTo>
                      <a:pt x="5" y="1584"/>
                    </a:lnTo>
                    <a:lnTo>
                      <a:pt x="0" y="1529"/>
                    </a:lnTo>
                    <a:lnTo>
                      <a:pt x="0" y="301"/>
                    </a:lnTo>
                    <a:lnTo>
                      <a:pt x="5" y="247"/>
                    </a:lnTo>
                    <a:lnTo>
                      <a:pt x="18" y="196"/>
                    </a:lnTo>
                    <a:lnTo>
                      <a:pt x="41" y="149"/>
                    </a:lnTo>
                    <a:lnTo>
                      <a:pt x="71" y="107"/>
                    </a:lnTo>
                    <a:lnTo>
                      <a:pt x="107" y="71"/>
                    </a:lnTo>
                    <a:lnTo>
                      <a:pt x="148" y="41"/>
                    </a:lnTo>
                    <a:lnTo>
                      <a:pt x="195" y="19"/>
                    </a:lnTo>
                    <a:lnTo>
                      <a:pt x="246" y="5"/>
                    </a:lnTo>
                    <a:lnTo>
                      <a:pt x="301" y="0"/>
                    </a:lnTo>
                    <a:lnTo>
                      <a:pt x="1996" y="0"/>
                    </a:lnTo>
                    <a:lnTo>
                      <a:pt x="2050" y="5"/>
                    </a:lnTo>
                    <a:lnTo>
                      <a:pt x="2101" y="19"/>
                    </a:lnTo>
                    <a:lnTo>
                      <a:pt x="2148" y="41"/>
                    </a:lnTo>
                    <a:lnTo>
                      <a:pt x="2190" y="71"/>
                    </a:lnTo>
                    <a:lnTo>
                      <a:pt x="2225" y="107"/>
                    </a:lnTo>
                    <a:lnTo>
                      <a:pt x="2256" y="149"/>
                    </a:lnTo>
                    <a:lnTo>
                      <a:pt x="2278" y="196"/>
                    </a:lnTo>
                    <a:lnTo>
                      <a:pt x="2291" y="247"/>
                    </a:lnTo>
                    <a:lnTo>
                      <a:pt x="2297" y="301"/>
                    </a:lnTo>
                    <a:lnTo>
                      <a:pt x="2297" y="152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
                    <a:solidFill>
                      <a:srgbClr val="000000"/>
                    </a:solidFill>
                    <a:prstDash val="solid"/>
                    <a:round/>
                    <a:headEnd/>
                    <a:tailEnd/>
                  </a14:hiddenLine>
                </a:ext>
              </a:extLst>
            </p:spPr>
            <p:txBody>
              <a:bodyPr rot="0" vert="horz" wrap="square" lIns="91440" tIns="45720" rIns="91440" bIns="45720" anchor="t" anchorCtr="0" upright="1">
                <a:noAutofit/>
              </a:bodyPr>
              <a:lstStyle/>
              <a:p>
                <a:endParaRPr lang="en-US" sz="2800"/>
              </a:p>
            </p:txBody>
          </p:sp>
          <p:sp>
            <p:nvSpPr>
              <p:cNvPr id="443" name="Freeform 442"/>
              <p:cNvSpPr>
                <a:spLocks/>
              </p:cNvSpPr>
              <p:nvPr/>
            </p:nvSpPr>
            <p:spPr bwMode="auto">
              <a:xfrm>
                <a:off x="12520" y="7170"/>
                <a:ext cx="221" cy="214"/>
              </a:xfrm>
              <a:custGeom>
                <a:avLst/>
                <a:gdLst>
                  <a:gd name="T0" fmla="*/ 573 w 573"/>
                  <a:gd name="T1" fmla="*/ 286 h 572"/>
                  <a:gd name="T2" fmla="*/ 567 w 573"/>
                  <a:gd name="T3" fmla="*/ 344 h 572"/>
                  <a:gd name="T4" fmla="*/ 550 w 573"/>
                  <a:gd name="T5" fmla="*/ 397 h 572"/>
                  <a:gd name="T6" fmla="*/ 524 w 573"/>
                  <a:gd name="T7" fmla="*/ 446 h 572"/>
                  <a:gd name="T8" fmla="*/ 488 w 573"/>
                  <a:gd name="T9" fmla="*/ 487 h 572"/>
                  <a:gd name="T10" fmla="*/ 446 w 573"/>
                  <a:gd name="T11" fmla="*/ 523 h 572"/>
                  <a:gd name="T12" fmla="*/ 397 w 573"/>
                  <a:gd name="T13" fmla="*/ 550 h 572"/>
                  <a:gd name="T14" fmla="*/ 345 w 573"/>
                  <a:gd name="T15" fmla="*/ 567 h 572"/>
                  <a:gd name="T16" fmla="*/ 286 w 573"/>
                  <a:gd name="T17" fmla="*/ 572 h 572"/>
                  <a:gd name="T18" fmla="*/ 228 w 573"/>
                  <a:gd name="T19" fmla="*/ 567 h 572"/>
                  <a:gd name="T20" fmla="*/ 175 w 573"/>
                  <a:gd name="T21" fmla="*/ 550 h 572"/>
                  <a:gd name="T22" fmla="*/ 126 w 573"/>
                  <a:gd name="T23" fmla="*/ 523 h 572"/>
                  <a:gd name="T24" fmla="*/ 85 w 573"/>
                  <a:gd name="T25" fmla="*/ 487 h 572"/>
                  <a:gd name="T26" fmla="*/ 49 w 573"/>
                  <a:gd name="T27" fmla="*/ 446 h 572"/>
                  <a:gd name="T28" fmla="*/ 23 w 573"/>
                  <a:gd name="T29" fmla="*/ 397 h 572"/>
                  <a:gd name="T30" fmla="*/ 6 w 573"/>
                  <a:gd name="T31" fmla="*/ 344 h 572"/>
                  <a:gd name="T32" fmla="*/ 0 w 573"/>
                  <a:gd name="T33" fmla="*/ 286 h 572"/>
                  <a:gd name="T34" fmla="*/ 6 w 573"/>
                  <a:gd name="T35" fmla="*/ 228 h 572"/>
                  <a:gd name="T36" fmla="*/ 23 w 573"/>
                  <a:gd name="T37" fmla="*/ 175 h 572"/>
                  <a:gd name="T38" fmla="*/ 49 w 573"/>
                  <a:gd name="T39" fmla="*/ 126 h 572"/>
                  <a:gd name="T40" fmla="*/ 85 w 573"/>
                  <a:gd name="T41" fmla="*/ 84 h 572"/>
                  <a:gd name="T42" fmla="*/ 126 w 573"/>
                  <a:gd name="T43" fmla="*/ 49 h 572"/>
                  <a:gd name="T44" fmla="*/ 175 w 573"/>
                  <a:gd name="T45" fmla="*/ 22 h 572"/>
                  <a:gd name="T46" fmla="*/ 228 w 573"/>
                  <a:gd name="T47" fmla="*/ 5 h 572"/>
                  <a:gd name="T48" fmla="*/ 286 w 573"/>
                  <a:gd name="T49" fmla="*/ 0 h 572"/>
                  <a:gd name="T50" fmla="*/ 345 w 573"/>
                  <a:gd name="T51" fmla="*/ 5 h 572"/>
                  <a:gd name="T52" fmla="*/ 397 w 573"/>
                  <a:gd name="T53" fmla="*/ 22 h 572"/>
                  <a:gd name="T54" fmla="*/ 446 w 573"/>
                  <a:gd name="T55" fmla="*/ 49 h 572"/>
                  <a:gd name="T56" fmla="*/ 488 w 573"/>
                  <a:gd name="T57" fmla="*/ 84 h 572"/>
                  <a:gd name="T58" fmla="*/ 524 w 573"/>
                  <a:gd name="T59" fmla="*/ 126 h 572"/>
                  <a:gd name="T60" fmla="*/ 550 w 573"/>
                  <a:gd name="T61" fmla="*/ 175 h 572"/>
                  <a:gd name="T62" fmla="*/ 567 w 573"/>
                  <a:gd name="T63" fmla="*/ 228 h 572"/>
                  <a:gd name="T64" fmla="*/ 573 w 573"/>
                  <a:gd name="T65" fmla="*/ 286 h 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73" h="572">
                    <a:moveTo>
                      <a:pt x="573" y="286"/>
                    </a:moveTo>
                    <a:lnTo>
                      <a:pt x="567" y="344"/>
                    </a:lnTo>
                    <a:lnTo>
                      <a:pt x="550" y="397"/>
                    </a:lnTo>
                    <a:lnTo>
                      <a:pt x="524" y="446"/>
                    </a:lnTo>
                    <a:lnTo>
                      <a:pt x="488" y="487"/>
                    </a:lnTo>
                    <a:lnTo>
                      <a:pt x="446" y="523"/>
                    </a:lnTo>
                    <a:lnTo>
                      <a:pt x="397" y="550"/>
                    </a:lnTo>
                    <a:lnTo>
                      <a:pt x="345" y="567"/>
                    </a:lnTo>
                    <a:lnTo>
                      <a:pt x="286" y="572"/>
                    </a:lnTo>
                    <a:lnTo>
                      <a:pt x="228" y="567"/>
                    </a:lnTo>
                    <a:lnTo>
                      <a:pt x="175" y="550"/>
                    </a:lnTo>
                    <a:lnTo>
                      <a:pt x="126" y="523"/>
                    </a:lnTo>
                    <a:lnTo>
                      <a:pt x="85" y="487"/>
                    </a:lnTo>
                    <a:lnTo>
                      <a:pt x="49" y="446"/>
                    </a:lnTo>
                    <a:lnTo>
                      <a:pt x="23" y="397"/>
                    </a:lnTo>
                    <a:lnTo>
                      <a:pt x="6" y="344"/>
                    </a:lnTo>
                    <a:lnTo>
                      <a:pt x="0" y="286"/>
                    </a:lnTo>
                    <a:lnTo>
                      <a:pt x="6" y="228"/>
                    </a:lnTo>
                    <a:lnTo>
                      <a:pt x="23" y="175"/>
                    </a:lnTo>
                    <a:lnTo>
                      <a:pt x="49" y="126"/>
                    </a:lnTo>
                    <a:lnTo>
                      <a:pt x="85" y="84"/>
                    </a:lnTo>
                    <a:lnTo>
                      <a:pt x="126" y="49"/>
                    </a:lnTo>
                    <a:lnTo>
                      <a:pt x="175" y="22"/>
                    </a:lnTo>
                    <a:lnTo>
                      <a:pt x="228" y="5"/>
                    </a:lnTo>
                    <a:lnTo>
                      <a:pt x="286" y="0"/>
                    </a:lnTo>
                    <a:lnTo>
                      <a:pt x="345" y="5"/>
                    </a:lnTo>
                    <a:lnTo>
                      <a:pt x="397" y="22"/>
                    </a:lnTo>
                    <a:lnTo>
                      <a:pt x="446" y="49"/>
                    </a:lnTo>
                    <a:lnTo>
                      <a:pt x="488" y="84"/>
                    </a:lnTo>
                    <a:lnTo>
                      <a:pt x="524" y="126"/>
                    </a:lnTo>
                    <a:lnTo>
                      <a:pt x="550" y="175"/>
                    </a:lnTo>
                    <a:lnTo>
                      <a:pt x="567" y="228"/>
                    </a:lnTo>
                    <a:lnTo>
                      <a:pt x="573" y="286"/>
                    </a:lnTo>
                    <a:close/>
                  </a:path>
                </a:pathLst>
              </a:custGeom>
              <a:solidFill>
                <a:srgbClr val="000000"/>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rot="0" vert="horz" wrap="square" lIns="91440" tIns="45720" rIns="91440" bIns="45720" anchor="t" anchorCtr="0" upright="1">
                <a:noAutofit/>
              </a:bodyPr>
              <a:lstStyle/>
              <a:p>
                <a:endParaRPr lang="en-US" sz="2800"/>
              </a:p>
            </p:txBody>
          </p:sp>
          <p:sp>
            <p:nvSpPr>
              <p:cNvPr id="444" name="Freeform 443"/>
              <p:cNvSpPr>
                <a:spLocks/>
              </p:cNvSpPr>
              <p:nvPr/>
            </p:nvSpPr>
            <p:spPr bwMode="auto">
              <a:xfrm>
                <a:off x="12520" y="7170"/>
                <a:ext cx="221" cy="214"/>
              </a:xfrm>
              <a:custGeom>
                <a:avLst/>
                <a:gdLst>
                  <a:gd name="T0" fmla="*/ 573 w 573"/>
                  <a:gd name="T1" fmla="*/ 286 h 572"/>
                  <a:gd name="T2" fmla="*/ 567 w 573"/>
                  <a:gd name="T3" fmla="*/ 344 h 572"/>
                  <a:gd name="T4" fmla="*/ 550 w 573"/>
                  <a:gd name="T5" fmla="*/ 397 h 572"/>
                  <a:gd name="T6" fmla="*/ 524 w 573"/>
                  <a:gd name="T7" fmla="*/ 446 h 572"/>
                  <a:gd name="T8" fmla="*/ 488 w 573"/>
                  <a:gd name="T9" fmla="*/ 487 h 572"/>
                  <a:gd name="T10" fmla="*/ 446 w 573"/>
                  <a:gd name="T11" fmla="*/ 523 h 572"/>
                  <a:gd name="T12" fmla="*/ 397 w 573"/>
                  <a:gd name="T13" fmla="*/ 550 h 572"/>
                  <a:gd name="T14" fmla="*/ 345 w 573"/>
                  <a:gd name="T15" fmla="*/ 567 h 572"/>
                  <a:gd name="T16" fmla="*/ 286 w 573"/>
                  <a:gd name="T17" fmla="*/ 572 h 572"/>
                  <a:gd name="T18" fmla="*/ 228 w 573"/>
                  <a:gd name="T19" fmla="*/ 567 h 572"/>
                  <a:gd name="T20" fmla="*/ 175 w 573"/>
                  <a:gd name="T21" fmla="*/ 550 h 572"/>
                  <a:gd name="T22" fmla="*/ 126 w 573"/>
                  <a:gd name="T23" fmla="*/ 523 h 572"/>
                  <a:gd name="T24" fmla="*/ 85 w 573"/>
                  <a:gd name="T25" fmla="*/ 487 h 572"/>
                  <a:gd name="T26" fmla="*/ 49 w 573"/>
                  <a:gd name="T27" fmla="*/ 446 h 572"/>
                  <a:gd name="T28" fmla="*/ 23 w 573"/>
                  <a:gd name="T29" fmla="*/ 397 h 572"/>
                  <a:gd name="T30" fmla="*/ 6 w 573"/>
                  <a:gd name="T31" fmla="*/ 344 h 572"/>
                  <a:gd name="T32" fmla="*/ 0 w 573"/>
                  <a:gd name="T33" fmla="*/ 286 h 572"/>
                  <a:gd name="T34" fmla="*/ 6 w 573"/>
                  <a:gd name="T35" fmla="*/ 228 h 572"/>
                  <a:gd name="T36" fmla="*/ 23 w 573"/>
                  <a:gd name="T37" fmla="*/ 175 h 572"/>
                  <a:gd name="T38" fmla="*/ 49 w 573"/>
                  <a:gd name="T39" fmla="*/ 126 h 572"/>
                  <a:gd name="T40" fmla="*/ 85 w 573"/>
                  <a:gd name="T41" fmla="*/ 84 h 572"/>
                  <a:gd name="T42" fmla="*/ 126 w 573"/>
                  <a:gd name="T43" fmla="*/ 49 h 572"/>
                  <a:gd name="T44" fmla="*/ 175 w 573"/>
                  <a:gd name="T45" fmla="*/ 22 h 572"/>
                  <a:gd name="T46" fmla="*/ 228 w 573"/>
                  <a:gd name="T47" fmla="*/ 5 h 572"/>
                  <a:gd name="T48" fmla="*/ 286 w 573"/>
                  <a:gd name="T49" fmla="*/ 0 h 572"/>
                  <a:gd name="T50" fmla="*/ 345 w 573"/>
                  <a:gd name="T51" fmla="*/ 5 h 572"/>
                  <a:gd name="T52" fmla="*/ 397 w 573"/>
                  <a:gd name="T53" fmla="*/ 22 h 572"/>
                  <a:gd name="T54" fmla="*/ 446 w 573"/>
                  <a:gd name="T55" fmla="*/ 49 h 572"/>
                  <a:gd name="T56" fmla="*/ 488 w 573"/>
                  <a:gd name="T57" fmla="*/ 84 h 572"/>
                  <a:gd name="T58" fmla="*/ 524 w 573"/>
                  <a:gd name="T59" fmla="*/ 126 h 572"/>
                  <a:gd name="T60" fmla="*/ 550 w 573"/>
                  <a:gd name="T61" fmla="*/ 175 h 572"/>
                  <a:gd name="T62" fmla="*/ 567 w 573"/>
                  <a:gd name="T63" fmla="*/ 228 h 572"/>
                  <a:gd name="T64" fmla="*/ 573 w 573"/>
                  <a:gd name="T65" fmla="*/ 286 h 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73" h="572">
                    <a:moveTo>
                      <a:pt x="573" y="286"/>
                    </a:moveTo>
                    <a:lnTo>
                      <a:pt x="567" y="344"/>
                    </a:lnTo>
                    <a:lnTo>
                      <a:pt x="550" y="397"/>
                    </a:lnTo>
                    <a:lnTo>
                      <a:pt x="524" y="446"/>
                    </a:lnTo>
                    <a:lnTo>
                      <a:pt x="488" y="487"/>
                    </a:lnTo>
                    <a:lnTo>
                      <a:pt x="446" y="523"/>
                    </a:lnTo>
                    <a:lnTo>
                      <a:pt x="397" y="550"/>
                    </a:lnTo>
                    <a:lnTo>
                      <a:pt x="345" y="567"/>
                    </a:lnTo>
                    <a:lnTo>
                      <a:pt x="286" y="572"/>
                    </a:lnTo>
                    <a:lnTo>
                      <a:pt x="228" y="567"/>
                    </a:lnTo>
                    <a:lnTo>
                      <a:pt x="175" y="550"/>
                    </a:lnTo>
                    <a:lnTo>
                      <a:pt x="126" y="523"/>
                    </a:lnTo>
                    <a:lnTo>
                      <a:pt x="85" y="487"/>
                    </a:lnTo>
                    <a:lnTo>
                      <a:pt x="49" y="446"/>
                    </a:lnTo>
                    <a:lnTo>
                      <a:pt x="23" y="397"/>
                    </a:lnTo>
                    <a:lnTo>
                      <a:pt x="6" y="344"/>
                    </a:lnTo>
                    <a:lnTo>
                      <a:pt x="0" y="286"/>
                    </a:lnTo>
                    <a:lnTo>
                      <a:pt x="6" y="228"/>
                    </a:lnTo>
                    <a:lnTo>
                      <a:pt x="23" y="175"/>
                    </a:lnTo>
                    <a:lnTo>
                      <a:pt x="49" y="126"/>
                    </a:lnTo>
                    <a:lnTo>
                      <a:pt x="85" y="84"/>
                    </a:lnTo>
                    <a:lnTo>
                      <a:pt x="126" y="49"/>
                    </a:lnTo>
                    <a:lnTo>
                      <a:pt x="175" y="22"/>
                    </a:lnTo>
                    <a:lnTo>
                      <a:pt x="228" y="5"/>
                    </a:lnTo>
                    <a:lnTo>
                      <a:pt x="286" y="0"/>
                    </a:lnTo>
                    <a:lnTo>
                      <a:pt x="345" y="5"/>
                    </a:lnTo>
                    <a:lnTo>
                      <a:pt x="397" y="22"/>
                    </a:lnTo>
                    <a:lnTo>
                      <a:pt x="446" y="49"/>
                    </a:lnTo>
                    <a:lnTo>
                      <a:pt x="488" y="84"/>
                    </a:lnTo>
                    <a:lnTo>
                      <a:pt x="524" y="126"/>
                    </a:lnTo>
                    <a:lnTo>
                      <a:pt x="550" y="175"/>
                    </a:lnTo>
                    <a:lnTo>
                      <a:pt x="567" y="228"/>
                    </a:lnTo>
                    <a:lnTo>
                      <a:pt x="573" y="28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
                    <a:solidFill>
                      <a:srgbClr val="000000"/>
                    </a:solidFill>
                    <a:prstDash val="solid"/>
                    <a:round/>
                    <a:headEnd/>
                    <a:tailEnd/>
                  </a14:hiddenLine>
                </a:ext>
              </a:extLst>
            </p:spPr>
            <p:txBody>
              <a:bodyPr rot="0" vert="horz" wrap="square" lIns="91440" tIns="45720" rIns="91440" bIns="45720" anchor="t" anchorCtr="0" upright="1">
                <a:noAutofit/>
              </a:bodyPr>
              <a:lstStyle/>
              <a:p>
                <a:endParaRPr lang="en-US" sz="2800"/>
              </a:p>
            </p:txBody>
          </p:sp>
          <p:sp>
            <p:nvSpPr>
              <p:cNvPr id="445" name="Freeform 444"/>
              <p:cNvSpPr>
                <a:spLocks/>
              </p:cNvSpPr>
              <p:nvPr/>
            </p:nvSpPr>
            <p:spPr bwMode="auto">
              <a:xfrm>
                <a:off x="12876" y="7170"/>
                <a:ext cx="221" cy="214"/>
              </a:xfrm>
              <a:custGeom>
                <a:avLst/>
                <a:gdLst>
                  <a:gd name="T0" fmla="*/ 572 w 572"/>
                  <a:gd name="T1" fmla="*/ 286 h 572"/>
                  <a:gd name="T2" fmla="*/ 567 w 572"/>
                  <a:gd name="T3" fmla="*/ 344 h 572"/>
                  <a:gd name="T4" fmla="*/ 550 w 572"/>
                  <a:gd name="T5" fmla="*/ 397 h 572"/>
                  <a:gd name="T6" fmla="*/ 523 w 572"/>
                  <a:gd name="T7" fmla="*/ 446 h 572"/>
                  <a:gd name="T8" fmla="*/ 490 w 572"/>
                  <a:gd name="T9" fmla="*/ 487 h 572"/>
                  <a:gd name="T10" fmla="*/ 446 w 572"/>
                  <a:gd name="T11" fmla="*/ 523 h 572"/>
                  <a:gd name="T12" fmla="*/ 397 w 572"/>
                  <a:gd name="T13" fmla="*/ 550 h 572"/>
                  <a:gd name="T14" fmla="*/ 345 w 572"/>
                  <a:gd name="T15" fmla="*/ 567 h 572"/>
                  <a:gd name="T16" fmla="*/ 286 w 572"/>
                  <a:gd name="T17" fmla="*/ 572 h 572"/>
                  <a:gd name="T18" fmla="*/ 230 w 572"/>
                  <a:gd name="T19" fmla="*/ 567 h 572"/>
                  <a:gd name="T20" fmla="*/ 175 w 572"/>
                  <a:gd name="T21" fmla="*/ 550 h 572"/>
                  <a:gd name="T22" fmla="*/ 126 w 572"/>
                  <a:gd name="T23" fmla="*/ 523 h 572"/>
                  <a:gd name="T24" fmla="*/ 85 w 572"/>
                  <a:gd name="T25" fmla="*/ 487 h 572"/>
                  <a:gd name="T26" fmla="*/ 49 w 572"/>
                  <a:gd name="T27" fmla="*/ 446 h 572"/>
                  <a:gd name="T28" fmla="*/ 23 w 572"/>
                  <a:gd name="T29" fmla="*/ 397 h 572"/>
                  <a:gd name="T30" fmla="*/ 6 w 572"/>
                  <a:gd name="T31" fmla="*/ 344 h 572"/>
                  <a:gd name="T32" fmla="*/ 0 w 572"/>
                  <a:gd name="T33" fmla="*/ 286 h 572"/>
                  <a:gd name="T34" fmla="*/ 6 w 572"/>
                  <a:gd name="T35" fmla="*/ 228 h 572"/>
                  <a:gd name="T36" fmla="*/ 23 w 572"/>
                  <a:gd name="T37" fmla="*/ 175 h 572"/>
                  <a:gd name="T38" fmla="*/ 49 w 572"/>
                  <a:gd name="T39" fmla="*/ 126 h 572"/>
                  <a:gd name="T40" fmla="*/ 85 w 572"/>
                  <a:gd name="T41" fmla="*/ 84 h 572"/>
                  <a:gd name="T42" fmla="*/ 126 w 572"/>
                  <a:gd name="T43" fmla="*/ 49 h 572"/>
                  <a:gd name="T44" fmla="*/ 175 w 572"/>
                  <a:gd name="T45" fmla="*/ 22 h 572"/>
                  <a:gd name="T46" fmla="*/ 230 w 572"/>
                  <a:gd name="T47" fmla="*/ 5 h 572"/>
                  <a:gd name="T48" fmla="*/ 286 w 572"/>
                  <a:gd name="T49" fmla="*/ 0 h 572"/>
                  <a:gd name="T50" fmla="*/ 345 w 572"/>
                  <a:gd name="T51" fmla="*/ 5 h 572"/>
                  <a:gd name="T52" fmla="*/ 397 w 572"/>
                  <a:gd name="T53" fmla="*/ 22 h 572"/>
                  <a:gd name="T54" fmla="*/ 446 w 572"/>
                  <a:gd name="T55" fmla="*/ 49 h 572"/>
                  <a:gd name="T56" fmla="*/ 490 w 572"/>
                  <a:gd name="T57" fmla="*/ 84 h 572"/>
                  <a:gd name="T58" fmla="*/ 523 w 572"/>
                  <a:gd name="T59" fmla="*/ 126 h 572"/>
                  <a:gd name="T60" fmla="*/ 550 w 572"/>
                  <a:gd name="T61" fmla="*/ 175 h 572"/>
                  <a:gd name="T62" fmla="*/ 567 w 572"/>
                  <a:gd name="T63" fmla="*/ 228 h 572"/>
                  <a:gd name="T64" fmla="*/ 572 w 572"/>
                  <a:gd name="T65" fmla="*/ 286 h 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72" h="572">
                    <a:moveTo>
                      <a:pt x="572" y="286"/>
                    </a:moveTo>
                    <a:lnTo>
                      <a:pt x="567" y="344"/>
                    </a:lnTo>
                    <a:lnTo>
                      <a:pt x="550" y="397"/>
                    </a:lnTo>
                    <a:lnTo>
                      <a:pt x="523" y="446"/>
                    </a:lnTo>
                    <a:lnTo>
                      <a:pt x="490" y="487"/>
                    </a:lnTo>
                    <a:lnTo>
                      <a:pt x="446" y="523"/>
                    </a:lnTo>
                    <a:lnTo>
                      <a:pt x="397" y="550"/>
                    </a:lnTo>
                    <a:lnTo>
                      <a:pt x="345" y="567"/>
                    </a:lnTo>
                    <a:lnTo>
                      <a:pt x="286" y="572"/>
                    </a:lnTo>
                    <a:lnTo>
                      <a:pt x="230" y="567"/>
                    </a:lnTo>
                    <a:lnTo>
                      <a:pt x="175" y="550"/>
                    </a:lnTo>
                    <a:lnTo>
                      <a:pt x="126" y="523"/>
                    </a:lnTo>
                    <a:lnTo>
                      <a:pt x="85" y="487"/>
                    </a:lnTo>
                    <a:lnTo>
                      <a:pt x="49" y="446"/>
                    </a:lnTo>
                    <a:lnTo>
                      <a:pt x="23" y="397"/>
                    </a:lnTo>
                    <a:lnTo>
                      <a:pt x="6" y="344"/>
                    </a:lnTo>
                    <a:lnTo>
                      <a:pt x="0" y="286"/>
                    </a:lnTo>
                    <a:lnTo>
                      <a:pt x="6" y="228"/>
                    </a:lnTo>
                    <a:lnTo>
                      <a:pt x="23" y="175"/>
                    </a:lnTo>
                    <a:lnTo>
                      <a:pt x="49" y="126"/>
                    </a:lnTo>
                    <a:lnTo>
                      <a:pt x="85" y="84"/>
                    </a:lnTo>
                    <a:lnTo>
                      <a:pt x="126" y="49"/>
                    </a:lnTo>
                    <a:lnTo>
                      <a:pt x="175" y="22"/>
                    </a:lnTo>
                    <a:lnTo>
                      <a:pt x="230" y="5"/>
                    </a:lnTo>
                    <a:lnTo>
                      <a:pt x="286" y="0"/>
                    </a:lnTo>
                    <a:lnTo>
                      <a:pt x="345" y="5"/>
                    </a:lnTo>
                    <a:lnTo>
                      <a:pt x="397" y="22"/>
                    </a:lnTo>
                    <a:lnTo>
                      <a:pt x="446" y="49"/>
                    </a:lnTo>
                    <a:lnTo>
                      <a:pt x="490" y="84"/>
                    </a:lnTo>
                    <a:lnTo>
                      <a:pt x="523" y="126"/>
                    </a:lnTo>
                    <a:lnTo>
                      <a:pt x="550" y="175"/>
                    </a:lnTo>
                    <a:lnTo>
                      <a:pt x="567" y="228"/>
                    </a:lnTo>
                    <a:lnTo>
                      <a:pt x="572" y="286"/>
                    </a:lnTo>
                    <a:close/>
                  </a:path>
                </a:pathLst>
              </a:custGeom>
              <a:solidFill>
                <a:srgbClr val="000000"/>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rot="0" vert="horz" wrap="square" lIns="91440" tIns="45720" rIns="91440" bIns="45720" anchor="t" anchorCtr="0" upright="1">
                <a:noAutofit/>
              </a:bodyPr>
              <a:lstStyle/>
              <a:p>
                <a:endParaRPr lang="en-US" sz="2800"/>
              </a:p>
            </p:txBody>
          </p:sp>
          <p:sp>
            <p:nvSpPr>
              <p:cNvPr id="446" name="Freeform 445"/>
              <p:cNvSpPr>
                <a:spLocks/>
              </p:cNvSpPr>
              <p:nvPr/>
            </p:nvSpPr>
            <p:spPr bwMode="auto">
              <a:xfrm>
                <a:off x="12876" y="7170"/>
                <a:ext cx="221" cy="214"/>
              </a:xfrm>
              <a:custGeom>
                <a:avLst/>
                <a:gdLst>
                  <a:gd name="T0" fmla="*/ 572 w 572"/>
                  <a:gd name="T1" fmla="*/ 286 h 572"/>
                  <a:gd name="T2" fmla="*/ 567 w 572"/>
                  <a:gd name="T3" fmla="*/ 344 h 572"/>
                  <a:gd name="T4" fmla="*/ 550 w 572"/>
                  <a:gd name="T5" fmla="*/ 397 h 572"/>
                  <a:gd name="T6" fmla="*/ 523 w 572"/>
                  <a:gd name="T7" fmla="*/ 446 h 572"/>
                  <a:gd name="T8" fmla="*/ 490 w 572"/>
                  <a:gd name="T9" fmla="*/ 487 h 572"/>
                  <a:gd name="T10" fmla="*/ 446 w 572"/>
                  <a:gd name="T11" fmla="*/ 523 h 572"/>
                  <a:gd name="T12" fmla="*/ 397 w 572"/>
                  <a:gd name="T13" fmla="*/ 550 h 572"/>
                  <a:gd name="T14" fmla="*/ 345 w 572"/>
                  <a:gd name="T15" fmla="*/ 567 h 572"/>
                  <a:gd name="T16" fmla="*/ 286 w 572"/>
                  <a:gd name="T17" fmla="*/ 572 h 572"/>
                  <a:gd name="T18" fmla="*/ 230 w 572"/>
                  <a:gd name="T19" fmla="*/ 567 h 572"/>
                  <a:gd name="T20" fmla="*/ 175 w 572"/>
                  <a:gd name="T21" fmla="*/ 550 h 572"/>
                  <a:gd name="T22" fmla="*/ 126 w 572"/>
                  <a:gd name="T23" fmla="*/ 523 h 572"/>
                  <a:gd name="T24" fmla="*/ 85 w 572"/>
                  <a:gd name="T25" fmla="*/ 487 h 572"/>
                  <a:gd name="T26" fmla="*/ 49 w 572"/>
                  <a:gd name="T27" fmla="*/ 446 h 572"/>
                  <a:gd name="T28" fmla="*/ 23 w 572"/>
                  <a:gd name="T29" fmla="*/ 397 h 572"/>
                  <a:gd name="T30" fmla="*/ 6 w 572"/>
                  <a:gd name="T31" fmla="*/ 344 h 572"/>
                  <a:gd name="T32" fmla="*/ 0 w 572"/>
                  <a:gd name="T33" fmla="*/ 286 h 572"/>
                  <a:gd name="T34" fmla="*/ 6 w 572"/>
                  <a:gd name="T35" fmla="*/ 228 h 572"/>
                  <a:gd name="T36" fmla="*/ 23 w 572"/>
                  <a:gd name="T37" fmla="*/ 175 h 572"/>
                  <a:gd name="T38" fmla="*/ 49 w 572"/>
                  <a:gd name="T39" fmla="*/ 126 h 572"/>
                  <a:gd name="T40" fmla="*/ 85 w 572"/>
                  <a:gd name="T41" fmla="*/ 84 h 572"/>
                  <a:gd name="T42" fmla="*/ 126 w 572"/>
                  <a:gd name="T43" fmla="*/ 49 h 572"/>
                  <a:gd name="T44" fmla="*/ 175 w 572"/>
                  <a:gd name="T45" fmla="*/ 22 h 572"/>
                  <a:gd name="T46" fmla="*/ 230 w 572"/>
                  <a:gd name="T47" fmla="*/ 5 h 572"/>
                  <a:gd name="T48" fmla="*/ 286 w 572"/>
                  <a:gd name="T49" fmla="*/ 0 h 572"/>
                  <a:gd name="T50" fmla="*/ 345 w 572"/>
                  <a:gd name="T51" fmla="*/ 5 h 572"/>
                  <a:gd name="T52" fmla="*/ 397 w 572"/>
                  <a:gd name="T53" fmla="*/ 22 h 572"/>
                  <a:gd name="T54" fmla="*/ 446 w 572"/>
                  <a:gd name="T55" fmla="*/ 49 h 572"/>
                  <a:gd name="T56" fmla="*/ 490 w 572"/>
                  <a:gd name="T57" fmla="*/ 84 h 572"/>
                  <a:gd name="T58" fmla="*/ 523 w 572"/>
                  <a:gd name="T59" fmla="*/ 126 h 572"/>
                  <a:gd name="T60" fmla="*/ 550 w 572"/>
                  <a:gd name="T61" fmla="*/ 175 h 572"/>
                  <a:gd name="T62" fmla="*/ 567 w 572"/>
                  <a:gd name="T63" fmla="*/ 228 h 572"/>
                  <a:gd name="T64" fmla="*/ 572 w 572"/>
                  <a:gd name="T65" fmla="*/ 286 h 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72" h="572">
                    <a:moveTo>
                      <a:pt x="572" y="286"/>
                    </a:moveTo>
                    <a:lnTo>
                      <a:pt x="567" y="344"/>
                    </a:lnTo>
                    <a:lnTo>
                      <a:pt x="550" y="397"/>
                    </a:lnTo>
                    <a:lnTo>
                      <a:pt x="523" y="446"/>
                    </a:lnTo>
                    <a:lnTo>
                      <a:pt x="490" y="487"/>
                    </a:lnTo>
                    <a:lnTo>
                      <a:pt x="446" y="523"/>
                    </a:lnTo>
                    <a:lnTo>
                      <a:pt x="397" y="550"/>
                    </a:lnTo>
                    <a:lnTo>
                      <a:pt x="345" y="567"/>
                    </a:lnTo>
                    <a:lnTo>
                      <a:pt x="286" y="572"/>
                    </a:lnTo>
                    <a:lnTo>
                      <a:pt x="230" y="567"/>
                    </a:lnTo>
                    <a:lnTo>
                      <a:pt x="175" y="550"/>
                    </a:lnTo>
                    <a:lnTo>
                      <a:pt x="126" y="523"/>
                    </a:lnTo>
                    <a:lnTo>
                      <a:pt x="85" y="487"/>
                    </a:lnTo>
                    <a:lnTo>
                      <a:pt x="49" y="446"/>
                    </a:lnTo>
                    <a:lnTo>
                      <a:pt x="23" y="397"/>
                    </a:lnTo>
                    <a:lnTo>
                      <a:pt x="6" y="344"/>
                    </a:lnTo>
                    <a:lnTo>
                      <a:pt x="0" y="286"/>
                    </a:lnTo>
                    <a:lnTo>
                      <a:pt x="6" y="228"/>
                    </a:lnTo>
                    <a:lnTo>
                      <a:pt x="23" y="175"/>
                    </a:lnTo>
                    <a:lnTo>
                      <a:pt x="49" y="126"/>
                    </a:lnTo>
                    <a:lnTo>
                      <a:pt x="85" y="84"/>
                    </a:lnTo>
                    <a:lnTo>
                      <a:pt x="126" y="49"/>
                    </a:lnTo>
                    <a:lnTo>
                      <a:pt x="175" y="22"/>
                    </a:lnTo>
                    <a:lnTo>
                      <a:pt x="230" y="5"/>
                    </a:lnTo>
                    <a:lnTo>
                      <a:pt x="286" y="0"/>
                    </a:lnTo>
                    <a:lnTo>
                      <a:pt x="345" y="5"/>
                    </a:lnTo>
                    <a:lnTo>
                      <a:pt x="397" y="22"/>
                    </a:lnTo>
                    <a:lnTo>
                      <a:pt x="446" y="49"/>
                    </a:lnTo>
                    <a:lnTo>
                      <a:pt x="490" y="84"/>
                    </a:lnTo>
                    <a:lnTo>
                      <a:pt x="523" y="126"/>
                    </a:lnTo>
                    <a:lnTo>
                      <a:pt x="550" y="175"/>
                    </a:lnTo>
                    <a:lnTo>
                      <a:pt x="567" y="228"/>
                    </a:lnTo>
                    <a:lnTo>
                      <a:pt x="572" y="28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
                    <a:solidFill>
                      <a:srgbClr val="000000"/>
                    </a:solidFill>
                    <a:prstDash val="solid"/>
                    <a:round/>
                    <a:headEnd/>
                    <a:tailEnd/>
                  </a14:hiddenLine>
                </a:ext>
              </a:extLst>
            </p:spPr>
            <p:txBody>
              <a:bodyPr rot="0" vert="horz" wrap="square" lIns="91440" tIns="45720" rIns="91440" bIns="45720" anchor="t" anchorCtr="0" upright="1">
                <a:noAutofit/>
              </a:bodyPr>
              <a:lstStyle/>
              <a:p>
                <a:endParaRPr lang="en-US" sz="2800"/>
              </a:p>
            </p:txBody>
          </p:sp>
          <p:sp>
            <p:nvSpPr>
              <p:cNvPr id="447" name="Freeform 446"/>
              <p:cNvSpPr>
                <a:spLocks/>
              </p:cNvSpPr>
              <p:nvPr/>
            </p:nvSpPr>
            <p:spPr bwMode="auto">
              <a:xfrm>
                <a:off x="13232" y="7170"/>
                <a:ext cx="222" cy="214"/>
              </a:xfrm>
              <a:custGeom>
                <a:avLst/>
                <a:gdLst>
                  <a:gd name="T0" fmla="*/ 572 w 572"/>
                  <a:gd name="T1" fmla="*/ 286 h 572"/>
                  <a:gd name="T2" fmla="*/ 566 w 572"/>
                  <a:gd name="T3" fmla="*/ 344 h 572"/>
                  <a:gd name="T4" fmla="*/ 550 w 572"/>
                  <a:gd name="T5" fmla="*/ 397 h 572"/>
                  <a:gd name="T6" fmla="*/ 523 w 572"/>
                  <a:gd name="T7" fmla="*/ 446 h 572"/>
                  <a:gd name="T8" fmla="*/ 487 w 572"/>
                  <a:gd name="T9" fmla="*/ 487 h 572"/>
                  <a:gd name="T10" fmla="*/ 446 w 572"/>
                  <a:gd name="T11" fmla="*/ 523 h 572"/>
                  <a:gd name="T12" fmla="*/ 397 w 572"/>
                  <a:gd name="T13" fmla="*/ 550 h 572"/>
                  <a:gd name="T14" fmla="*/ 342 w 572"/>
                  <a:gd name="T15" fmla="*/ 567 h 572"/>
                  <a:gd name="T16" fmla="*/ 286 w 572"/>
                  <a:gd name="T17" fmla="*/ 572 h 572"/>
                  <a:gd name="T18" fmla="*/ 228 w 572"/>
                  <a:gd name="T19" fmla="*/ 567 h 572"/>
                  <a:gd name="T20" fmla="*/ 175 w 572"/>
                  <a:gd name="T21" fmla="*/ 550 h 572"/>
                  <a:gd name="T22" fmla="*/ 126 w 572"/>
                  <a:gd name="T23" fmla="*/ 523 h 572"/>
                  <a:gd name="T24" fmla="*/ 83 w 572"/>
                  <a:gd name="T25" fmla="*/ 487 h 572"/>
                  <a:gd name="T26" fmla="*/ 49 w 572"/>
                  <a:gd name="T27" fmla="*/ 446 h 572"/>
                  <a:gd name="T28" fmla="*/ 22 w 572"/>
                  <a:gd name="T29" fmla="*/ 397 h 572"/>
                  <a:gd name="T30" fmla="*/ 5 w 572"/>
                  <a:gd name="T31" fmla="*/ 344 h 572"/>
                  <a:gd name="T32" fmla="*/ 0 w 572"/>
                  <a:gd name="T33" fmla="*/ 286 h 572"/>
                  <a:gd name="T34" fmla="*/ 5 w 572"/>
                  <a:gd name="T35" fmla="*/ 228 h 572"/>
                  <a:gd name="T36" fmla="*/ 22 w 572"/>
                  <a:gd name="T37" fmla="*/ 175 h 572"/>
                  <a:gd name="T38" fmla="*/ 49 w 572"/>
                  <a:gd name="T39" fmla="*/ 126 h 572"/>
                  <a:gd name="T40" fmla="*/ 83 w 572"/>
                  <a:gd name="T41" fmla="*/ 84 h 572"/>
                  <a:gd name="T42" fmla="*/ 126 w 572"/>
                  <a:gd name="T43" fmla="*/ 49 h 572"/>
                  <a:gd name="T44" fmla="*/ 175 w 572"/>
                  <a:gd name="T45" fmla="*/ 22 h 572"/>
                  <a:gd name="T46" fmla="*/ 228 w 572"/>
                  <a:gd name="T47" fmla="*/ 5 h 572"/>
                  <a:gd name="T48" fmla="*/ 286 w 572"/>
                  <a:gd name="T49" fmla="*/ 0 h 572"/>
                  <a:gd name="T50" fmla="*/ 342 w 572"/>
                  <a:gd name="T51" fmla="*/ 5 h 572"/>
                  <a:gd name="T52" fmla="*/ 397 w 572"/>
                  <a:gd name="T53" fmla="*/ 22 h 572"/>
                  <a:gd name="T54" fmla="*/ 446 w 572"/>
                  <a:gd name="T55" fmla="*/ 49 h 572"/>
                  <a:gd name="T56" fmla="*/ 487 w 572"/>
                  <a:gd name="T57" fmla="*/ 84 h 572"/>
                  <a:gd name="T58" fmla="*/ 523 w 572"/>
                  <a:gd name="T59" fmla="*/ 126 h 572"/>
                  <a:gd name="T60" fmla="*/ 550 w 572"/>
                  <a:gd name="T61" fmla="*/ 175 h 572"/>
                  <a:gd name="T62" fmla="*/ 566 w 572"/>
                  <a:gd name="T63" fmla="*/ 228 h 572"/>
                  <a:gd name="T64" fmla="*/ 572 w 572"/>
                  <a:gd name="T65" fmla="*/ 286 h 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72" h="572">
                    <a:moveTo>
                      <a:pt x="572" y="286"/>
                    </a:moveTo>
                    <a:lnTo>
                      <a:pt x="566" y="344"/>
                    </a:lnTo>
                    <a:lnTo>
                      <a:pt x="550" y="397"/>
                    </a:lnTo>
                    <a:lnTo>
                      <a:pt x="523" y="446"/>
                    </a:lnTo>
                    <a:lnTo>
                      <a:pt x="487" y="487"/>
                    </a:lnTo>
                    <a:lnTo>
                      <a:pt x="446" y="523"/>
                    </a:lnTo>
                    <a:lnTo>
                      <a:pt x="397" y="550"/>
                    </a:lnTo>
                    <a:lnTo>
                      <a:pt x="342" y="567"/>
                    </a:lnTo>
                    <a:lnTo>
                      <a:pt x="286" y="572"/>
                    </a:lnTo>
                    <a:lnTo>
                      <a:pt x="228" y="567"/>
                    </a:lnTo>
                    <a:lnTo>
                      <a:pt x="175" y="550"/>
                    </a:lnTo>
                    <a:lnTo>
                      <a:pt x="126" y="523"/>
                    </a:lnTo>
                    <a:lnTo>
                      <a:pt x="83" y="487"/>
                    </a:lnTo>
                    <a:lnTo>
                      <a:pt x="49" y="446"/>
                    </a:lnTo>
                    <a:lnTo>
                      <a:pt x="22" y="397"/>
                    </a:lnTo>
                    <a:lnTo>
                      <a:pt x="5" y="344"/>
                    </a:lnTo>
                    <a:lnTo>
                      <a:pt x="0" y="286"/>
                    </a:lnTo>
                    <a:lnTo>
                      <a:pt x="5" y="228"/>
                    </a:lnTo>
                    <a:lnTo>
                      <a:pt x="22" y="175"/>
                    </a:lnTo>
                    <a:lnTo>
                      <a:pt x="49" y="126"/>
                    </a:lnTo>
                    <a:lnTo>
                      <a:pt x="83" y="84"/>
                    </a:lnTo>
                    <a:lnTo>
                      <a:pt x="126" y="49"/>
                    </a:lnTo>
                    <a:lnTo>
                      <a:pt x="175" y="22"/>
                    </a:lnTo>
                    <a:lnTo>
                      <a:pt x="228" y="5"/>
                    </a:lnTo>
                    <a:lnTo>
                      <a:pt x="286" y="0"/>
                    </a:lnTo>
                    <a:lnTo>
                      <a:pt x="342" y="5"/>
                    </a:lnTo>
                    <a:lnTo>
                      <a:pt x="397" y="22"/>
                    </a:lnTo>
                    <a:lnTo>
                      <a:pt x="446" y="49"/>
                    </a:lnTo>
                    <a:lnTo>
                      <a:pt x="487" y="84"/>
                    </a:lnTo>
                    <a:lnTo>
                      <a:pt x="523" y="126"/>
                    </a:lnTo>
                    <a:lnTo>
                      <a:pt x="550" y="175"/>
                    </a:lnTo>
                    <a:lnTo>
                      <a:pt x="566" y="228"/>
                    </a:lnTo>
                    <a:lnTo>
                      <a:pt x="572" y="286"/>
                    </a:lnTo>
                    <a:close/>
                  </a:path>
                </a:pathLst>
              </a:custGeom>
              <a:solidFill>
                <a:srgbClr val="000000"/>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rot="0" vert="horz" wrap="square" lIns="91440" tIns="45720" rIns="91440" bIns="45720" anchor="t" anchorCtr="0" upright="1">
                <a:noAutofit/>
              </a:bodyPr>
              <a:lstStyle/>
              <a:p>
                <a:endParaRPr lang="en-US" sz="2800"/>
              </a:p>
            </p:txBody>
          </p:sp>
          <p:sp>
            <p:nvSpPr>
              <p:cNvPr id="448" name="Freeform 447"/>
              <p:cNvSpPr>
                <a:spLocks/>
              </p:cNvSpPr>
              <p:nvPr/>
            </p:nvSpPr>
            <p:spPr bwMode="auto">
              <a:xfrm>
                <a:off x="13232" y="7170"/>
                <a:ext cx="222" cy="214"/>
              </a:xfrm>
              <a:custGeom>
                <a:avLst/>
                <a:gdLst>
                  <a:gd name="T0" fmla="*/ 572 w 572"/>
                  <a:gd name="T1" fmla="*/ 286 h 572"/>
                  <a:gd name="T2" fmla="*/ 566 w 572"/>
                  <a:gd name="T3" fmla="*/ 344 h 572"/>
                  <a:gd name="T4" fmla="*/ 550 w 572"/>
                  <a:gd name="T5" fmla="*/ 397 h 572"/>
                  <a:gd name="T6" fmla="*/ 523 w 572"/>
                  <a:gd name="T7" fmla="*/ 446 h 572"/>
                  <a:gd name="T8" fmla="*/ 487 w 572"/>
                  <a:gd name="T9" fmla="*/ 487 h 572"/>
                  <a:gd name="T10" fmla="*/ 446 w 572"/>
                  <a:gd name="T11" fmla="*/ 523 h 572"/>
                  <a:gd name="T12" fmla="*/ 397 w 572"/>
                  <a:gd name="T13" fmla="*/ 550 h 572"/>
                  <a:gd name="T14" fmla="*/ 342 w 572"/>
                  <a:gd name="T15" fmla="*/ 567 h 572"/>
                  <a:gd name="T16" fmla="*/ 286 w 572"/>
                  <a:gd name="T17" fmla="*/ 572 h 572"/>
                  <a:gd name="T18" fmla="*/ 228 w 572"/>
                  <a:gd name="T19" fmla="*/ 567 h 572"/>
                  <a:gd name="T20" fmla="*/ 175 w 572"/>
                  <a:gd name="T21" fmla="*/ 550 h 572"/>
                  <a:gd name="T22" fmla="*/ 126 w 572"/>
                  <a:gd name="T23" fmla="*/ 523 h 572"/>
                  <a:gd name="T24" fmla="*/ 83 w 572"/>
                  <a:gd name="T25" fmla="*/ 487 h 572"/>
                  <a:gd name="T26" fmla="*/ 49 w 572"/>
                  <a:gd name="T27" fmla="*/ 446 h 572"/>
                  <a:gd name="T28" fmla="*/ 22 w 572"/>
                  <a:gd name="T29" fmla="*/ 397 h 572"/>
                  <a:gd name="T30" fmla="*/ 5 w 572"/>
                  <a:gd name="T31" fmla="*/ 344 h 572"/>
                  <a:gd name="T32" fmla="*/ 0 w 572"/>
                  <a:gd name="T33" fmla="*/ 286 h 572"/>
                  <a:gd name="T34" fmla="*/ 5 w 572"/>
                  <a:gd name="T35" fmla="*/ 228 h 572"/>
                  <a:gd name="T36" fmla="*/ 22 w 572"/>
                  <a:gd name="T37" fmla="*/ 175 h 572"/>
                  <a:gd name="T38" fmla="*/ 49 w 572"/>
                  <a:gd name="T39" fmla="*/ 126 h 572"/>
                  <a:gd name="T40" fmla="*/ 83 w 572"/>
                  <a:gd name="T41" fmla="*/ 84 h 572"/>
                  <a:gd name="T42" fmla="*/ 126 w 572"/>
                  <a:gd name="T43" fmla="*/ 49 h 572"/>
                  <a:gd name="T44" fmla="*/ 175 w 572"/>
                  <a:gd name="T45" fmla="*/ 22 h 572"/>
                  <a:gd name="T46" fmla="*/ 228 w 572"/>
                  <a:gd name="T47" fmla="*/ 5 h 572"/>
                  <a:gd name="T48" fmla="*/ 286 w 572"/>
                  <a:gd name="T49" fmla="*/ 0 h 572"/>
                  <a:gd name="T50" fmla="*/ 342 w 572"/>
                  <a:gd name="T51" fmla="*/ 5 h 572"/>
                  <a:gd name="T52" fmla="*/ 397 w 572"/>
                  <a:gd name="T53" fmla="*/ 22 h 572"/>
                  <a:gd name="T54" fmla="*/ 446 w 572"/>
                  <a:gd name="T55" fmla="*/ 49 h 572"/>
                  <a:gd name="T56" fmla="*/ 487 w 572"/>
                  <a:gd name="T57" fmla="*/ 84 h 572"/>
                  <a:gd name="T58" fmla="*/ 523 w 572"/>
                  <a:gd name="T59" fmla="*/ 126 h 572"/>
                  <a:gd name="T60" fmla="*/ 550 w 572"/>
                  <a:gd name="T61" fmla="*/ 175 h 572"/>
                  <a:gd name="T62" fmla="*/ 566 w 572"/>
                  <a:gd name="T63" fmla="*/ 228 h 572"/>
                  <a:gd name="T64" fmla="*/ 572 w 572"/>
                  <a:gd name="T65" fmla="*/ 286 h 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72" h="572">
                    <a:moveTo>
                      <a:pt x="572" y="286"/>
                    </a:moveTo>
                    <a:lnTo>
                      <a:pt x="566" y="344"/>
                    </a:lnTo>
                    <a:lnTo>
                      <a:pt x="550" y="397"/>
                    </a:lnTo>
                    <a:lnTo>
                      <a:pt x="523" y="446"/>
                    </a:lnTo>
                    <a:lnTo>
                      <a:pt x="487" y="487"/>
                    </a:lnTo>
                    <a:lnTo>
                      <a:pt x="446" y="523"/>
                    </a:lnTo>
                    <a:lnTo>
                      <a:pt x="397" y="550"/>
                    </a:lnTo>
                    <a:lnTo>
                      <a:pt x="342" y="567"/>
                    </a:lnTo>
                    <a:lnTo>
                      <a:pt x="286" y="572"/>
                    </a:lnTo>
                    <a:lnTo>
                      <a:pt x="228" y="567"/>
                    </a:lnTo>
                    <a:lnTo>
                      <a:pt x="175" y="550"/>
                    </a:lnTo>
                    <a:lnTo>
                      <a:pt x="126" y="523"/>
                    </a:lnTo>
                    <a:lnTo>
                      <a:pt x="83" y="487"/>
                    </a:lnTo>
                    <a:lnTo>
                      <a:pt x="49" y="446"/>
                    </a:lnTo>
                    <a:lnTo>
                      <a:pt x="22" y="397"/>
                    </a:lnTo>
                    <a:lnTo>
                      <a:pt x="5" y="344"/>
                    </a:lnTo>
                    <a:lnTo>
                      <a:pt x="0" y="286"/>
                    </a:lnTo>
                    <a:lnTo>
                      <a:pt x="5" y="228"/>
                    </a:lnTo>
                    <a:lnTo>
                      <a:pt x="22" y="175"/>
                    </a:lnTo>
                    <a:lnTo>
                      <a:pt x="49" y="126"/>
                    </a:lnTo>
                    <a:lnTo>
                      <a:pt x="83" y="84"/>
                    </a:lnTo>
                    <a:lnTo>
                      <a:pt x="126" y="49"/>
                    </a:lnTo>
                    <a:lnTo>
                      <a:pt x="175" y="22"/>
                    </a:lnTo>
                    <a:lnTo>
                      <a:pt x="228" y="5"/>
                    </a:lnTo>
                    <a:lnTo>
                      <a:pt x="286" y="0"/>
                    </a:lnTo>
                    <a:lnTo>
                      <a:pt x="342" y="5"/>
                    </a:lnTo>
                    <a:lnTo>
                      <a:pt x="397" y="22"/>
                    </a:lnTo>
                    <a:lnTo>
                      <a:pt x="446" y="49"/>
                    </a:lnTo>
                    <a:lnTo>
                      <a:pt x="487" y="84"/>
                    </a:lnTo>
                    <a:lnTo>
                      <a:pt x="523" y="126"/>
                    </a:lnTo>
                    <a:lnTo>
                      <a:pt x="550" y="175"/>
                    </a:lnTo>
                    <a:lnTo>
                      <a:pt x="566" y="228"/>
                    </a:lnTo>
                    <a:lnTo>
                      <a:pt x="572" y="28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
                    <a:solidFill>
                      <a:srgbClr val="000000"/>
                    </a:solidFill>
                    <a:prstDash val="solid"/>
                    <a:round/>
                    <a:headEnd/>
                    <a:tailEnd/>
                  </a14:hiddenLine>
                </a:ext>
              </a:extLst>
            </p:spPr>
            <p:txBody>
              <a:bodyPr rot="0" vert="horz" wrap="square" lIns="91440" tIns="45720" rIns="91440" bIns="45720" anchor="t" anchorCtr="0" upright="1">
                <a:noAutofit/>
              </a:bodyPr>
              <a:lstStyle/>
              <a:p>
                <a:endParaRPr lang="en-US" sz="2800"/>
              </a:p>
            </p:txBody>
          </p:sp>
          <p:sp>
            <p:nvSpPr>
              <p:cNvPr id="449" name="Freeform 448"/>
              <p:cNvSpPr>
                <a:spLocks/>
              </p:cNvSpPr>
              <p:nvPr/>
            </p:nvSpPr>
            <p:spPr bwMode="auto">
              <a:xfrm>
                <a:off x="13589" y="7170"/>
                <a:ext cx="221" cy="214"/>
              </a:xfrm>
              <a:custGeom>
                <a:avLst/>
                <a:gdLst>
                  <a:gd name="T0" fmla="*/ 572 w 572"/>
                  <a:gd name="T1" fmla="*/ 286 h 572"/>
                  <a:gd name="T2" fmla="*/ 566 w 572"/>
                  <a:gd name="T3" fmla="*/ 344 h 572"/>
                  <a:gd name="T4" fmla="*/ 549 w 572"/>
                  <a:gd name="T5" fmla="*/ 397 h 572"/>
                  <a:gd name="T6" fmla="*/ 523 w 572"/>
                  <a:gd name="T7" fmla="*/ 446 h 572"/>
                  <a:gd name="T8" fmla="*/ 487 w 572"/>
                  <a:gd name="T9" fmla="*/ 487 h 572"/>
                  <a:gd name="T10" fmla="*/ 446 w 572"/>
                  <a:gd name="T11" fmla="*/ 523 h 572"/>
                  <a:gd name="T12" fmla="*/ 397 w 572"/>
                  <a:gd name="T13" fmla="*/ 550 h 572"/>
                  <a:gd name="T14" fmla="*/ 344 w 572"/>
                  <a:gd name="T15" fmla="*/ 567 h 572"/>
                  <a:gd name="T16" fmla="*/ 286 w 572"/>
                  <a:gd name="T17" fmla="*/ 572 h 572"/>
                  <a:gd name="T18" fmla="*/ 227 w 572"/>
                  <a:gd name="T19" fmla="*/ 567 h 572"/>
                  <a:gd name="T20" fmla="*/ 175 w 572"/>
                  <a:gd name="T21" fmla="*/ 550 h 572"/>
                  <a:gd name="T22" fmla="*/ 126 w 572"/>
                  <a:gd name="T23" fmla="*/ 523 h 572"/>
                  <a:gd name="T24" fmla="*/ 84 w 572"/>
                  <a:gd name="T25" fmla="*/ 487 h 572"/>
                  <a:gd name="T26" fmla="*/ 48 w 572"/>
                  <a:gd name="T27" fmla="*/ 446 h 572"/>
                  <a:gd name="T28" fmla="*/ 22 w 572"/>
                  <a:gd name="T29" fmla="*/ 397 h 572"/>
                  <a:gd name="T30" fmla="*/ 5 w 572"/>
                  <a:gd name="T31" fmla="*/ 344 h 572"/>
                  <a:gd name="T32" fmla="*/ 0 w 572"/>
                  <a:gd name="T33" fmla="*/ 286 h 572"/>
                  <a:gd name="T34" fmla="*/ 5 w 572"/>
                  <a:gd name="T35" fmla="*/ 228 h 572"/>
                  <a:gd name="T36" fmla="*/ 22 w 572"/>
                  <a:gd name="T37" fmla="*/ 175 h 572"/>
                  <a:gd name="T38" fmla="*/ 48 w 572"/>
                  <a:gd name="T39" fmla="*/ 126 h 572"/>
                  <a:gd name="T40" fmla="*/ 84 w 572"/>
                  <a:gd name="T41" fmla="*/ 84 h 572"/>
                  <a:gd name="T42" fmla="*/ 126 w 572"/>
                  <a:gd name="T43" fmla="*/ 49 h 572"/>
                  <a:gd name="T44" fmla="*/ 175 w 572"/>
                  <a:gd name="T45" fmla="*/ 22 h 572"/>
                  <a:gd name="T46" fmla="*/ 227 w 572"/>
                  <a:gd name="T47" fmla="*/ 5 h 572"/>
                  <a:gd name="T48" fmla="*/ 286 w 572"/>
                  <a:gd name="T49" fmla="*/ 0 h 572"/>
                  <a:gd name="T50" fmla="*/ 344 w 572"/>
                  <a:gd name="T51" fmla="*/ 5 h 572"/>
                  <a:gd name="T52" fmla="*/ 397 w 572"/>
                  <a:gd name="T53" fmla="*/ 22 h 572"/>
                  <a:gd name="T54" fmla="*/ 446 w 572"/>
                  <a:gd name="T55" fmla="*/ 49 h 572"/>
                  <a:gd name="T56" fmla="*/ 487 w 572"/>
                  <a:gd name="T57" fmla="*/ 84 h 572"/>
                  <a:gd name="T58" fmla="*/ 523 w 572"/>
                  <a:gd name="T59" fmla="*/ 126 h 572"/>
                  <a:gd name="T60" fmla="*/ 549 w 572"/>
                  <a:gd name="T61" fmla="*/ 175 h 572"/>
                  <a:gd name="T62" fmla="*/ 566 w 572"/>
                  <a:gd name="T63" fmla="*/ 228 h 572"/>
                  <a:gd name="T64" fmla="*/ 572 w 572"/>
                  <a:gd name="T65" fmla="*/ 286 h 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72" h="572">
                    <a:moveTo>
                      <a:pt x="572" y="286"/>
                    </a:moveTo>
                    <a:lnTo>
                      <a:pt x="566" y="344"/>
                    </a:lnTo>
                    <a:lnTo>
                      <a:pt x="549" y="397"/>
                    </a:lnTo>
                    <a:lnTo>
                      <a:pt x="523" y="446"/>
                    </a:lnTo>
                    <a:lnTo>
                      <a:pt x="487" y="487"/>
                    </a:lnTo>
                    <a:lnTo>
                      <a:pt x="446" y="523"/>
                    </a:lnTo>
                    <a:lnTo>
                      <a:pt x="397" y="550"/>
                    </a:lnTo>
                    <a:lnTo>
                      <a:pt x="344" y="567"/>
                    </a:lnTo>
                    <a:lnTo>
                      <a:pt x="286" y="572"/>
                    </a:lnTo>
                    <a:lnTo>
                      <a:pt x="227" y="567"/>
                    </a:lnTo>
                    <a:lnTo>
                      <a:pt x="175" y="550"/>
                    </a:lnTo>
                    <a:lnTo>
                      <a:pt x="126" y="523"/>
                    </a:lnTo>
                    <a:lnTo>
                      <a:pt x="84" y="487"/>
                    </a:lnTo>
                    <a:lnTo>
                      <a:pt x="48" y="446"/>
                    </a:lnTo>
                    <a:lnTo>
                      <a:pt x="22" y="397"/>
                    </a:lnTo>
                    <a:lnTo>
                      <a:pt x="5" y="344"/>
                    </a:lnTo>
                    <a:lnTo>
                      <a:pt x="0" y="286"/>
                    </a:lnTo>
                    <a:lnTo>
                      <a:pt x="5" y="228"/>
                    </a:lnTo>
                    <a:lnTo>
                      <a:pt x="22" y="175"/>
                    </a:lnTo>
                    <a:lnTo>
                      <a:pt x="48" y="126"/>
                    </a:lnTo>
                    <a:lnTo>
                      <a:pt x="84" y="84"/>
                    </a:lnTo>
                    <a:lnTo>
                      <a:pt x="126" y="49"/>
                    </a:lnTo>
                    <a:lnTo>
                      <a:pt x="175" y="22"/>
                    </a:lnTo>
                    <a:lnTo>
                      <a:pt x="227" y="5"/>
                    </a:lnTo>
                    <a:lnTo>
                      <a:pt x="286" y="0"/>
                    </a:lnTo>
                    <a:lnTo>
                      <a:pt x="344" y="5"/>
                    </a:lnTo>
                    <a:lnTo>
                      <a:pt x="397" y="22"/>
                    </a:lnTo>
                    <a:lnTo>
                      <a:pt x="446" y="49"/>
                    </a:lnTo>
                    <a:lnTo>
                      <a:pt x="487" y="84"/>
                    </a:lnTo>
                    <a:lnTo>
                      <a:pt x="523" y="126"/>
                    </a:lnTo>
                    <a:lnTo>
                      <a:pt x="549" y="175"/>
                    </a:lnTo>
                    <a:lnTo>
                      <a:pt x="566" y="228"/>
                    </a:lnTo>
                    <a:lnTo>
                      <a:pt x="572" y="286"/>
                    </a:lnTo>
                    <a:close/>
                  </a:path>
                </a:pathLst>
              </a:custGeom>
              <a:solidFill>
                <a:srgbClr val="000000"/>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rot="0" vert="horz" wrap="square" lIns="91440" tIns="45720" rIns="91440" bIns="45720" anchor="t" anchorCtr="0" upright="1">
                <a:noAutofit/>
              </a:bodyPr>
              <a:lstStyle/>
              <a:p>
                <a:endParaRPr lang="en-US" sz="2800"/>
              </a:p>
            </p:txBody>
          </p:sp>
          <p:sp>
            <p:nvSpPr>
              <p:cNvPr id="450" name="Freeform 449"/>
              <p:cNvSpPr>
                <a:spLocks/>
              </p:cNvSpPr>
              <p:nvPr/>
            </p:nvSpPr>
            <p:spPr bwMode="auto">
              <a:xfrm>
                <a:off x="13589" y="7170"/>
                <a:ext cx="221" cy="214"/>
              </a:xfrm>
              <a:custGeom>
                <a:avLst/>
                <a:gdLst>
                  <a:gd name="T0" fmla="*/ 572 w 572"/>
                  <a:gd name="T1" fmla="*/ 286 h 572"/>
                  <a:gd name="T2" fmla="*/ 566 w 572"/>
                  <a:gd name="T3" fmla="*/ 344 h 572"/>
                  <a:gd name="T4" fmla="*/ 549 w 572"/>
                  <a:gd name="T5" fmla="*/ 397 h 572"/>
                  <a:gd name="T6" fmla="*/ 523 w 572"/>
                  <a:gd name="T7" fmla="*/ 446 h 572"/>
                  <a:gd name="T8" fmla="*/ 487 w 572"/>
                  <a:gd name="T9" fmla="*/ 487 h 572"/>
                  <a:gd name="T10" fmla="*/ 446 w 572"/>
                  <a:gd name="T11" fmla="*/ 523 h 572"/>
                  <a:gd name="T12" fmla="*/ 397 w 572"/>
                  <a:gd name="T13" fmla="*/ 550 h 572"/>
                  <a:gd name="T14" fmla="*/ 344 w 572"/>
                  <a:gd name="T15" fmla="*/ 567 h 572"/>
                  <a:gd name="T16" fmla="*/ 286 w 572"/>
                  <a:gd name="T17" fmla="*/ 572 h 572"/>
                  <a:gd name="T18" fmla="*/ 227 w 572"/>
                  <a:gd name="T19" fmla="*/ 567 h 572"/>
                  <a:gd name="T20" fmla="*/ 175 w 572"/>
                  <a:gd name="T21" fmla="*/ 550 h 572"/>
                  <a:gd name="T22" fmla="*/ 126 w 572"/>
                  <a:gd name="T23" fmla="*/ 523 h 572"/>
                  <a:gd name="T24" fmla="*/ 84 w 572"/>
                  <a:gd name="T25" fmla="*/ 487 h 572"/>
                  <a:gd name="T26" fmla="*/ 48 w 572"/>
                  <a:gd name="T27" fmla="*/ 446 h 572"/>
                  <a:gd name="T28" fmla="*/ 22 w 572"/>
                  <a:gd name="T29" fmla="*/ 397 h 572"/>
                  <a:gd name="T30" fmla="*/ 5 w 572"/>
                  <a:gd name="T31" fmla="*/ 344 h 572"/>
                  <a:gd name="T32" fmla="*/ 0 w 572"/>
                  <a:gd name="T33" fmla="*/ 286 h 572"/>
                  <a:gd name="T34" fmla="*/ 5 w 572"/>
                  <a:gd name="T35" fmla="*/ 228 h 572"/>
                  <a:gd name="T36" fmla="*/ 22 w 572"/>
                  <a:gd name="T37" fmla="*/ 175 h 572"/>
                  <a:gd name="T38" fmla="*/ 48 w 572"/>
                  <a:gd name="T39" fmla="*/ 126 h 572"/>
                  <a:gd name="T40" fmla="*/ 84 w 572"/>
                  <a:gd name="T41" fmla="*/ 84 h 572"/>
                  <a:gd name="T42" fmla="*/ 126 w 572"/>
                  <a:gd name="T43" fmla="*/ 49 h 572"/>
                  <a:gd name="T44" fmla="*/ 175 w 572"/>
                  <a:gd name="T45" fmla="*/ 22 h 572"/>
                  <a:gd name="T46" fmla="*/ 227 w 572"/>
                  <a:gd name="T47" fmla="*/ 5 h 572"/>
                  <a:gd name="T48" fmla="*/ 286 w 572"/>
                  <a:gd name="T49" fmla="*/ 0 h 572"/>
                  <a:gd name="T50" fmla="*/ 344 w 572"/>
                  <a:gd name="T51" fmla="*/ 5 h 572"/>
                  <a:gd name="T52" fmla="*/ 397 w 572"/>
                  <a:gd name="T53" fmla="*/ 22 h 572"/>
                  <a:gd name="T54" fmla="*/ 446 w 572"/>
                  <a:gd name="T55" fmla="*/ 49 h 572"/>
                  <a:gd name="T56" fmla="*/ 487 w 572"/>
                  <a:gd name="T57" fmla="*/ 84 h 572"/>
                  <a:gd name="T58" fmla="*/ 523 w 572"/>
                  <a:gd name="T59" fmla="*/ 126 h 572"/>
                  <a:gd name="T60" fmla="*/ 549 w 572"/>
                  <a:gd name="T61" fmla="*/ 175 h 572"/>
                  <a:gd name="T62" fmla="*/ 566 w 572"/>
                  <a:gd name="T63" fmla="*/ 228 h 572"/>
                  <a:gd name="T64" fmla="*/ 572 w 572"/>
                  <a:gd name="T65" fmla="*/ 286 h 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72" h="572">
                    <a:moveTo>
                      <a:pt x="572" y="286"/>
                    </a:moveTo>
                    <a:lnTo>
                      <a:pt x="566" y="344"/>
                    </a:lnTo>
                    <a:lnTo>
                      <a:pt x="549" y="397"/>
                    </a:lnTo>
                    <a:lnTo>
                      <a:pt x="523" y="446"/>
                    </a:lnTo>
                    <a:lnTo>
                      <a:pt x="487" y="487"/>
                    </a:lnTo>
                    <a:lnTo>
                      <a:pt x="446" y="523"/>
                    </a:lnTo>
                    <a:lnTo>
                      <a:pt x="397" y="550"/>
                    </a:lnTo>
                    <a:lnTo>
                      <a:pt x="344" y="567"/>
                    </a:lnTo>
                    <a:lnTo>
                      <a:pt x="286" y="572"/>
                    </a:lnTo>
                    <a:lnTo>
                      <a:pt x="227" y="567"/>
                    </a:lnTo>
                    <a:lnTo>
                      <a:pt x="175" y="550"/>
                    </a:lnTo>
                    <a:lnTo>
                      <a:pt x="126" y="523"/>
                    </a:lnTo>
                    <a:lnTo>
                      <a:pt x="84" y="487"/>
                    </a:lnTo>
                    <a:lnTo>
                      <a:pt x="48" y="446"/>
                    </a:lnTo>
                    <a:lnTo>
                      <a:pt x="22" y="397"/>
                    </a:lnTo>
                    <a:lnTo>
                      <a:pt x="5" y="344"/>
                    </a:lnTo>
                    <a:lnTo>
                      <a:pt x="0" y="286"/>
                    </a:lnTo>
                    <a:lnTo>
                      <a:pt x="5" y="228"/>
                    </a:lnTo>
                    <a:lnTo>
                      <a:pt x="22" y="175"/>
                    </a:lnTo>
                    <a:lnTo>
                      <a:pt x="48" y="126"/>
                    </a:lnTo>
                    <a:lnTo>
                      <a:pt x="84" y="84"/>
                    </a:lnTo>
                    <a:lnTo>
                      <a:pt x="126" y="49"/>
                    </a:lnTo>
                    <a:lnTo>
                      <a:pt x="175" y="22"/>
                    </a:lnTo>
                    <a:lnTo>
                      <a:pt x="227" y="5"/>
                    </a:lnTo>
                    <a:lnTo>
                      <a:pt x="286" y="0"/>
                    </a:lnTo>
                    <a:lnTo>
                      <a:pt x="344" y="5"/>
                    </a:lnTo>
                    <a:lnTo>
                      <a:pt x="397" y="22"/>
                    </a:lnTo>
                    <a:lnTo>
                      <a:pt x="446" y="49"/>
                    </a:lnTo>
                    <a:lnTo>
                      <a:pt x="487" y="84"/>
                    </a:lnTo>
                    <a:lnTo>
                      <a:pt x="523" y="126"/>
                    </a:lnTo>
                    <a:lnTo>
                      <a:pt x="549" y="175"/>
                    </a:lnTo>
                    <a:lnTo>
                      <a:pt x="566" y="228"/>
                    </a:lnTo>
                    <a:lnTo>
                      <a:pt x="572" y="28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
                    <a:solidFill>
                      <a:srgbClr val="000000"/>
                    </a:solidFill>
                    <a:prstDash val="solid"/>
                    <a:round/>
                    <a:headEnd/>
                    <a:tailEnd/>
                  </a14:hiddenLine>
                </a:ext>
              </a:extLst>
            </p:spPr>
            <p:txBody>
              <a:bodyPr rot="0" vert="horz" wrap="square" lIns="91440" tIns="45720" rIns="91440" bIns="45720" anchor="t" anchorCtr="0" upright="1">
                <a:noAutofit/>
              </a:bodyPr>
              <a:lstStyle/>
              <a:p>
                <a:endParaRPr lang="en-US" sz="2800"/>
              </a:p>
            </p:txBody>
          </p:sp>
          <p:sp>
            <p:nvSpPr>
              <p:cNvPr id="451" name="Freeform 450"/>
              <p:cNvSpPr>
                <a:spLocks/>
              </p:cNvSpPr>
              <p:nvPr/>
            </p:nvSpPr>
            <p:spPr bwMode="auto">
              <a:xfrm>
                <a:off x="12333" y="7406"/>
                <a:ext cx="222" cy="215"/>
              </a:xfrm>
              <a:custGeom>
                <a:avLst/>
                <a:gdLst>
                  <a:gd name="T0" fmla="*/ 572 w 572"/>
                  <a:gd name="T1" fmla="*/ 286 h 572"/>
                  <a:gd name="T2" fmla="*/ 567 w 572"/>
                  <a:gd name="T3" fmla="*/ 344 h 572"/>
                  <a:gd name="T4" fmla="*/ 550 w 572"/>
                  <a:gd name="T5" fmla="*/ 397 h 572"/>
                  <a:gd name="T6" fmla="*/ 524 w 572"/>
                  <a:gd name="T7" fmla="*/ 446 h 572"/>
                  <a:gd name="T8" fmla="*/ 488 w 572"/>
                  <a:gd name="T9" fmla="*/ 489 h 572"/>
                  <a:gd name="T10" fmla="*/ 446 w 572"/>
                  <a:gd name="T11" fmla="*/ 523 h 572"/>
                  <a:gd name="T12" fmla="*/ 397 w 572"/>
                  <a:gd name="T13" fmla="*/ 550 h 572"/>
                  <a:gd name="T14" fmla="*/ 345 w 572"/>
                  <a:gd name="T15" fmla="*/ 567 h 572"/>
                  <a:gd name="T16" fmla="*/ 286 w 572"/>
                  <a:gd name="T17" fmla="*/ 572 h 572"/>
                  <a:gd name="T18" fmla="*/ 228 w 572"/>
                  <a:gd name="T19" fmla="*/ 567 h 572"/>
                  <a:gd name="T20" fmla="*/ 175 w 572"/>
                  <a:gd name="T21" fmla="*/ 550 h 572"/>
                  <a:gd name="T22" fmla="*/ 126 w 572"/>
                  <a:gd name="T23" fmla="*/ 523 h 572"/>
                  <a:gd name="T24" fmla="*/ 85 w 572"/>
                  <a:gd name="T25" fmla="*/ 489 h 572"/>
                  <a:gd name="T26" fmla="*/ 49 w 572"/>
                  <a:gd name="T27" fmla="*/ 446 h 572"/>
                  <a:gd name="T28" fmla="*/ 23 w 572"/>
                  <a:gd name="T29" fmla="*/ 397 h 572"/>
                  <a:gd name="T30" fmla="*/ 6 w 572"/>
                  <a:gd name="T31" fmla="*/ 344 h 572"/>
                  <a:gd name="T32" fmla="*/ 0 w 572"/>
                  <a:gd name="T33" fmla="*/ 286 h 572"/>
                  <a:gd name="T34" fmla="*/ 6 w 572"/>
                  <a:gd name="T35" fmla="*/ 229 h 572"/>
                  <a:gd name="T36" fmla="*/ 23 w 572"/>
                  <a:gd name="T37" fmla="*/ 175 h 572"/>
                  <a:gd name="T38" fmla="*/ 49 w 572"/>
                  <a:gd name="T39" fmla="*/ 126 h 572"/>
                  <a:gd name="T40" fmla="*/ 85 w 572"/>
                  <a:gd name="T41" fmla="*/ 84 h 572"/>
                  <a:gd name="T42" fmla="*/ 126 w 572"/>
                  <a:gd name="T43" fmla="*/ 49 h 572"/>
                  <a:gd name="T44" fmla="*/ 175 w 572"/>
                  <a:gd name="T45" fmla="*/ 22 h 572"/>
                  <a:gd name="T46" fmla="*/ 228 w 572"/>
                  <a:gd name="T47" fmla="*/ 5 h 572"/>
                  <a:gd name="T48" fmla="*/ 286 w 572"/>
                  <a:gd name="T49" fmla="*/ 0 h 572"/>
                  <a:gd name="T50" fmla="*/ 345 w 572"/>
                  <a:gd name="T51" fmla="*/ 5 h 572"/>
                  <a:gd name="T52" fmla="*/ 397 w 572"/>
                  <a:gd name="T53" fmla="*/ 22 h 572"/>
                  <a:gd name="T54" fmla="*/ 446 w 572"/>
                  <a:gd name="T55" fmla="*/ 49 h 572"/>
                  <a:gd name="T56" fmla="*/ 488 w 572"/>
                  <a:gd name="T57" fmla="*/ 84 h 572"/>
                  <a:gd name="T58" fmla="*/ 524 w 572"/>
                  <a:gd name="T59" fmla="*/ 126 h 572"/>
                  <a:gd name="T60" fmla="*/ 550 w 572"/>
                  <a:gd name="T61" fmla="*/ 175 h 572"/>
                  <a:gd name="T62" fmla="*/ 567 w 572"/>
                  <a:gd name="T63" fmla="*/ 229 h 572"/>
                  <a:gd name="T64" fmla="*/ 572 w 572"/>
                  <a:gd name="T65" fmla="*/ 286 h 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72" h="572">
                    <a:moveTo>
                      <a:pt x="572" y="286"/>
                    </a:moveTo>
                    <a:lnTo>
                      <a:pt x="567" y="344"/>
                    </a:lnTo>
                    <a:lnTo>
                      <a:pt x="550" y="397"/>
                    </a:lnTo>
                    <a:lnTo>
                      <a:pt x="524" y="446"/>
                    </a:lnTo>
                    <a:lnTo>
                      <a:pt x="488" y="489"/>
                    </a:lnTo>
                    <a:lnTo>
                      <a:pt x="446" y="523"/>
                    </a:lnTo>
                    <a:lnTo>
                      <a:pt x="397" y="550"/>
                    </a:lnTo>
                    <a:lnTo>
                      <a:pt x="345" y="567"/>
                    </a:lnTo>
                    <a:lnTo>
                      <a:pt x="286" y="572"/>
                    </a:lnTo>
                    <a:lnTo>
                      <a:pt x="228" y="567"/>
                    </a:lnTo>
                    <a:lnTo>
                      <a:pt x="175" y="550"/>
                    </a:lnTo>
                    <a:lnTo>
                      <a:pt x="126" y="523"/>
                    </a:lnTo>
                    <a:lnTo>
                      <a:pt x="85" y="489"/>
                    </a:lnTo>
                    <a:lnTo>
                      <a:pt x="49" y="446"/>
                    </a:lnTo>
                    <a:lnTo>
                      <a:pt x="23" y="397"/>
                    </a:lnTo>
                    <a:lnTo>
                      <a:pt x="6" y="344"/>
                    </a:lnTo>
                    <a:lnTo>
                      <a:pt x="0" y="286"/>
                    </a:lnTo>
                    <a:lnTo>
                      <a:pt x="6" y="229"/>
                    </a:lnTo>
                    <a:lnTo>
                      <a:pt x="23" y="175"/>
                    </a:lnTo>
                    <a:lnTo>
                      <a:pt x="49" y="126"/>
                    </a:lnTo>
                    <a:lnTo>
                      <a:pt x="85" y="84"/>
                    </a:lnTo>
                    <a:lnTo>
                      <a:pt x="126" y="49"/>
                    </a:lnTo>
                    <a:lnTo>
                      <a:pt x="175" y="22"/>
                    </a:lnTo>
                    <a:lnTo>
                      <a:pt x="228" y="5"/>
                    </a:lnTo>
                    <a:lnTo>
                      <a:pt x="286" y="0"/>
                    </a:lnTo>
                    <a:lnTo>
                      <a:pt x="345" y="5"/>
                    </a:lnTo>
                    <a:lnTo>
                      <a:pt x="397" y="22"/>
                    </a:lnTo>
                    <a:lnTo>
                      <a:pt x="446" y="49"/>
                    </a:lnTo>
                    <a:lnTo>
                      <a:pt x="488" y="84"/>
                    </a:lnTo>
                    <a:lnTo>
                      <a:pt x="524" y="126"/>
                    </a:lnTo>
                    <a:lnTo>
                      <a:pt x="550" y="175"/>
                    </a:lnTo>
                    <a:lnTo>
                      <a:pt x="567" y="229"/>
                    </a:lnTo>
                    <a:lnTo>
                      <a:pt x="572" y="286"/>
                    </a:lnTo>
                    <a:close/>
                  </a:path>
                </a:pathLst>
              </a:custGeom>
              <a:solidFill>
                <a:srgbClr val="000000"/>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rot="0" vert="horz" wrap="square" lIns="91440" tIns="45720" rIns="91440" bIns="45720" anchor="t" anchorCtr="0" upright="1">
                <a:noAutofit/>
              </a:bodyPr>
              <a:lstStyle/>
              <a:p>
                <a:endParaRPr lang="en-US" sz="2800"/>
              </a:p>
            </p:txBody>
          </p:sp>
          <p:sp>
            <p:nvSpPr>
              <p:cNvPr id="452" name="Freeform 451"/>
              <p:cNvSpPr>
                <a:spLocks/>
              </p:cNvSpPr>
              <p:nvPr/>
            </p:nvSpPr>
            <p:spPr bwMode="auto">
              <a:xfrm>
                <a:off x="12333" y="7406"/>
                <a:ext cx="222" cy="215"/>
              </a:xfrm>
              <a:custGeom>
                <a:avLst/>
                <a:gdLst>
                  <a:gd name="T0" fmla="*/ 572 w 572"/>
                  <a:gd name="T1" fmla="*/ 286 h 572"/>
                  <a:gd name="T2" fmla="*/ 567 w 572"/>
                  <a:gd name="T3" fmla="*/ 344 h 572"/>
                  <a:gd name="T4" fmla="*/ 550 w 572"/>
                  <a:gd name="T5" fmla="*/ 397 h 572"/>
                  <a:gd name="T6" fmla="*/ 524 w 572"/>
                  <a:gd name="T7" fmla="*/ 446 h 572"/>
                  <a:gd name="T8" fmla="*/ 488 w 572"/>
                  <a:gd name="T9" fmla="*/ 489 h 572"/>
                  <a:gd name="T10" fmla="*/ 446 w 572"/>
                  <a:gd name="T11" fmla="*/ 523 h 572"/>
                  <a:gd name="T12" fmla="*/ 397 w 572"/>
                  <a:gd name="T13" fmla="*/ 550 h 572"/>
                  <a:gd name="T14" fmla="*/ 345 w 572"/>
                  <a:gd name="T15" fmla="*/ 567 h 572"/>
                  <a:gd name="T16" fmla="*/ 286 w 572"/>
                  <a:gd name="T17" fmla="*/ 572 h 572"/>
                  <a:gd name="T18" fmla="*/ 228 w 572"/>
                  <a:gd name="T19" fmla="*/ 567 h 572"/>
                  <a:gd name="T20" fmla="*/ 175 w 572"/>
                  <a:gd name="T21" fmla="*/ 550 h 572"/>
                  <a:gd name="T22" fmla="*/ 126 w 572"/>
                  <a:gd name="T23" fmla="*/ 523 h 572"/>
                  <a:gd name="T24" fmla="*/ 85 w 572"/>
                  <a:gd name="T25" fmla="*/ 489 h 572"/>
                  <a:gd name="T26" fmla="*/ 49 w 572"/>
                  <a:gd name="T27" fmla="*/ 446 h 572"/>
                  <a:gd name="T28" fmla="*/ 23 w 572"/>
                  <a:gd name="T29" fmla="*/ 397 h 572"/>
                  <a:gd name="T30" fmla="*/ 6 w 572"/>
                  <a:gd name="T31" fmla="*/ 344 h 572"/>
                  <a:gd name="T32" fmla="*/ 0 w 572"/>
                  <a:gd name="T33" fmla="*/ 286 h 572"/>
                  <a:gd name="T34" fmla="*/ 6 w 572"/>
                  <a:gd name="T35" fmla="*/ 229 h 572"/>
                  <a:gd name="T36" fmla="*/ 23 w 572"/>
                  <a:gd name="T37" fmla="*/ 175 h 572"/>
                  <a:gd name="T38" fmla="*/ 49 w 572"/>
                  <a:gd name="T39" fmla="*/ 126 h 572"/>
                  <a:gd name="T40" fmla="*/ 85 w 572"/>
                  <a:gd name="T41" fmla="*/ 84 h 572"/>
                  <a:gd name="T42" fmla="*/ 126 w 572"/>
                  <a:gd name="T43" fmla="*/ 49 h 572"/>
                  <a:gd name="T44" fmla="*/ 175 w 572"/>
                  <a:gd name="T45" fmla="*/ 22 h 572"/>
                  <a:gd name="T46" fmla="*/ 228 w 572"/>
                  <a:gd name="T47" fmla="*/ 5 h 572"/>
                  <a:gd name="T48" fmla="*/ 286 w 572"/>
                  <a:gd name="T49" fmla="*/ 0 h 572"/>
                  <a:gd name="T50" fmla="*/ 345 w 572"/>
                  <a:gd name="T51" fmla="*/ 5 h 572"/>
                  <a:gd name="T52" fmla="*/ 397 w 572"/>
                  <a:gd name="T53" fmla="*/ 22 h 572"/>
                  <a:gd name="T54" fmla="*/ 446 w 572"/>
                  <a:gd name="T55" fmla="*/ 49 h 572"/>
                  <a:gd name="T56" fmla="*/ 488 w 572"/>
                  <a:gd name="T57" fmla="*/ 84 h 572"/>
                  <a:gd name="T58" fmla="*/ 524 w 572"/>
                  <a:gd name="T59" fmla="*/ 126 h 572"/>
                  <a:gd name="T60" fmla="*/ 550 w 572"/>
                  <a:gd name="T61" fmla="*/ 175 h 572"/>
                  <a:gd name="T62" fmla="*/ 567 w 572"/>
                  <a:gd name="T63" fmla="*/ 229 h 572"/>
                  <a:gd name="T64" fmla="*/ 572 w 572"/>
                  <a:gd name="T65" fmla="*/ 286 h 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72" h="572">
                    <a:moveTo>
                      <a:pt x="572" y="286"/>
                    </a:moveTo>
                    <a:lnTo>
                      <a:pt x="567" y="344"/>
                    </a:lnTo>
                    <a:lnTo>
                      <a:pt x="550" y="397"/>
                    </a:lnTo>
                    <a:lnTo>
                      <a:pt x="524" y="446"/>
                    </a:lnTo>
                    <a:lnTo>
                      <a:pt x="488" y="489"/>
                    </a:lnTo>
                    <a:lnTo>
                      <a:pt x="446" y="523"/>
                    </a:lnTo>
                    <a:lnTo>
                      <a:pt x="397" y="550"/>
                    </a:lnTo>
                    <a:lnTo>
                      <a:pt x="345" y="567"/>
                    </a:lnTo>
                    <a:lnTo>
                      <a:pt x="286" y="572"/>
                    </a:lnTo>
                    <a:lnTo>
                      <a:pt x="228" y="567"/>
                    </a:lnTo>
                    <a:lnTo>
                      <a:pt x="175" y="550"/>
                    </a:lnTo>
                    <a:lnTo>
                      <a:pt x="126" y="523"/>
                    </a:lnTo>
                    <a:lnTo>
                      <a:pt x="85" y="489"/>
                    </a:lnTo>
                    <a:lnTo>
                      <a:pt x="49" y="446"/>
                    </a:lnTo>
                    <a:lnTo>
                      <a:pt x="23" y="397"/>
                    </a:lnTo>
                    <a:lnTo>
                      <a:pt x="6" y="344"/>
                    </a:lnTo>
                    <a:lnTo>
                      <a:pt x="0" y="286"/>
                    </a:lnTo>
                    <a:lnTo>
                      <a:pt x="6" y="229"/>
                    </a:lnTo>
                    <a:lnTo>
                      <a:pt x="23" y="175"/>
                    </a:lnTo>
                    <a:lnTo>
                      <a:pt x="49" y="126"/>
                    </a:lnTo>
                    <a:lnTo>
                      <a:pt x="85" y="84"/>
                    </a:lnTo>
                    <a:lnTo>
                      <a:pt x="126" y="49"/>
                    </a:lnTo>
                    <a:lnTo>
                      <a:pt x="175" y="22"/>
                    </a:lnTo>
                    <a:lnTo>
                      <a:pt x="228" y="5"/>
                    </a:lnTo>
                    <a:lnTo>
                      <a:pt x="286" y="0"/>
                    </a:lnTo>
                    <a:lnTo>
                      <a:pt x="345" y="5"/>
                    </a:lnTo>
                    <a:lnTo>
                      <a:pt x="397" y="22"/>
                    </a:lnTo>
                    <a:lnTo>
                      <a:pt x="446" y="49"/>
                    </a:lnTo>
                    <a:lnTo>
                      <a:pt x="488" y="84"/>
                    </a:lnTo>
                    <a:lnTo>
                      <a:pt x="524" y="126"/>
                    </a:lnTo>
                    <a:lnTo>
                      <a:pt x="550" y="175"/>
                    </a:lnTo>
                    <a:lnTo>
                      <a:pt x="567" y="229"/>
                    </a:lnTo>
                    <a:lnTo>
                      <a:pt x="572" y="28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
                    <a:solidFill>
                      <a:srgbClr val="000000"/>
                    </a:solidFill>
                    <a:prstDash val="solid"/>
                    <a:round/>
                    <a:headEnd/>
                    <a:tailEnd/>
                  </a14:hiddenLine>
                </a:ext>
              </a:extLst>
            </p:spPr>
            <p:txBody>
              <a:bodyPr rot="0" vert="horz" wrap="square" lIns="91440" tIns="45720" rIns="91440" bIns="45720" anchor="t" anchorCtr="0" upright="1">
                <a:noAutofit/>
              </a:bodyPr>
              <a:lstStyle/>
              <a:p>
                <a:endParaRPr lang="en-US" sz="2800"/>
              </a:p>
            </p:txBody>
          </p:sp>
          <p:sp>
            <p:nvSpPr>
              <p:cNvPr id="453" name="Freeform 452"/>
              <p:cNvSpPr>
                <a:spLocks/>
              </p:cNvSpPr>
              <p:nvPr/>
            </p:nvSpPr>
            <p:spPr bwMode="auto">
              <a:xfrm>
                <a:off x="12690" y="7406"/>
                <a:ext cx="222" cy="215"/>
              </a:xfrm>
              <a:custGeom>
                <a:avLst/>
                <a:gdLst>
                  <a:gd name="T0" fmla="*/ 572 w 572"/>
                  <a:gd name="T1" fmla="*/ 286 h 572"/>
                  <a:gd name="T2" fmla="*/ 567 w 572"/>
                  <a:gd name="T3" fmla="*/ 344 h 572"/>
                  <a:gd name="T4" fmla="*/ 550 w 572"/>
                  <a:gd name="T5" fmla="*/ 397 h 572"/>
                  <a:gd name="T6" fmla="*/ 523 w 572"/>
                  <a:gd name="T7" fmla="*/ 446 h 572"/>
                  <a:gd name="T8" fmla="*/ 487 w 572"/>
                  <a:gd name="T9" fmla="*/ 489 h 572"/>
                  <a:gd name="T10" fmla="*/ 446 w 572"/>
                  <a:gd name="T11" fmla="*/ 523 h 572"/>
                  <a:gd name="T12" fmla="*/ 397 w 572"/>
                  <a:gd name="T13" fmla="*/ 550 h 572"/>
                  <a:gd name="T14" fmla="*/ 344 w 572"/>
                  <a:gd name="T15" fmla="*/ 567 h 572"/>
                  <a:gd name="T16" fmla="*/ 286 w 572"/>
                  <a:gd name="T17" fmla="*/ 572 h 572"/>
                  <a:gd name="T18" fmla="*/ 228 w 572"/>
                  <a:gd name="T19" fmla="*/ 567 h 572"/>
                  <a:gd name="T20" fmla="*/ 175 w 572"/>
                  <a:gd name="T21" fmla="*/ 550 h 572"/>
                  <a:gd name="T22" fmla="*/ 126 w 572"/>
                  <a:gd name="T23" fmla="*/ 523 h 572"/>
                  <a:gd name="T24" fmla="*/ 84 w 572"/>
                  <a:gd name="T25" fmla="*/ 489 h 572"/>
                  <a:gd name="T26" fmla="*/ 49 w 572"/>
                  <a:gd name="T27" fmla="*/ 446 h 572"/>
                  <a:gd name="T28" fmla="*/ 22 w 572"/>
                  <a:gd name="T29" fmla="*/ 397 h 572"/>
                  <a:gd name="T30" fmla="*/ 5 w 572"/>
                  <a:gd name="T31" fmla="*/ 344 h 572"/>
                  <a:gd name="T32" fmla="*/ 0 w 572"/>
                  <a:gd name="T33" fmla="*/ 286 h 572"/>
                  <a:gd name="T34" fmla="*/ 5 w 572"/>
                  <a:gd name="T35" fmla="*/ 229 h 572"/>
                  <a:gd name="T36" fmla="*/ 22 w 572"/>
                  <a:gd name="T37" fmla="*/ 175 h 572"/>
                  <a:gd name="T38" fmla="*/ 49 w 572"/>
                  <a:gd name="T39" fmla="*/ 126 h 572"/>
                  <a:gd name="T40" fmla="*/ 84 w 572"/>
                  <a:gd name="T41" fmla="*/ 84 h 572"/>
                  <a:gd name="T42" fmla="*/ 126 w 572"/>
                  <a:gd name="T43" fmla="*/ 49 h 572"/>
                  <a:gd name="T44" fmla="*/ 175 w 572"/>
                  <a:gd name="T45" fmla="*/ 22 h 572"/>
                  <a:gd name="T46" fmla="*/ 228 w 572"/>
                  <a:gd name="T47" fmla="*/ 5 h 572"/>
                  <a:gd name="T48" fmla="*/ 286 w 572"/>
                  <a:gd name="T49" fmla="*/ 0 h 572"/>
                  <a:gd name="T50" fmla="*/ 344 w 572"/>
                  <a:gd name="T51" fmla="*/ 5 h 572"/>
                  <a:gd name="T52" fmla="*/ 397 w 572"/>
                  <a:gd name="T53" fmla="*/ 22 h 572"/>
                  <a:gd name="T54" fmla="*/ 446 w 572"/>
                  <a:gd name="T55" fmla="*/ 49 h 572"/>
                  <a:gd name="T56" fmla="*/ 487 w 572"/>
                  <a:gd name="T57" fmla="*/ 84 h 572"/>
                  <a:gd name="T58" fmla="*/ 523 w 572"/>
                  <a:gd name="T59" fmla="*/ 126 h 572"/>
                  <a:gd name="T60" fmla="*/ 550 w 572"/>
                  <a:gd name="T61" fmla="*/ 175 h 572"/>
                  <a:gd name="T62" fmla="*/ 567 w 572"/>
                  <a:gd name="T63" fmla="*/ 229 h 572"/>
                  <a:gd name="T64" fmla="*/ 572 w 572"/>
                  <a:gd name="T65" fmla="*/ 286 h 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72" h="572">
                    <a:moveTo>
                      <a:pt x="572" y="286"/>
                    </a:moveTo>
                    <a:lnTo>
                      <a:pt x="567" y="344"/>
                    </a:lnTo>
                    <a:lnTo>
                      <a:pt x="550" y="397"/>
                    </a:lnTo>
                    <a:lnTo>
                      <a:pt x="523" y="446"/>
                    </a:lnTo>
                    <a:lnTo>
                      <a:pt x="487" y="489"/>
                    </a:lnTo>
                    <a:lnTo>
                      <a:pt x="446" y="523"/>
                    </a:lnTo>
                    <a:lnTo>
                      <a:pt x="397" y="550"/>
                    </a:lnTo>
                    <a:lnTo>
                      <a:pt x="344" y="567"/>
                    </a:lnTo>
                    <a:lnTo>
                      <a:pt x="286" y="572"/>
                    </a:lnTo>
                    <a:lnTo>
                      <a:pt x="228" y="567"/>
                    </a:lnTo>
                    <a:lnTo>
                      <a:pt x="175" y="550"/>
                    </a:lnTo>
                    <a:lnTo>
                      <a:pt x="126" y="523"/>
                    </a:lnTo>
                    <a:lnTo>
                      <a:pt x="84" y="489"/>
                    </a:lnTo>
                    <a:lnTo>
                      <a:pt x="49" y="446"/>
                    </a:lnTo>
                    <a:lnTo>
                      <a:pt x="22" y="397"/>
                    </a:lnTo>
                    <a:lnTo>
                      <a:pt x="5" y="344"/>
                    </a:lnTo>
                    <a:lnTo>
                      <a:pt x="0" y="286"/>
                    </a:lnTo>
                    <a:lnTo>
                      <a:pt x="5" y="229"/>
                    </a:lnTo>
                    <a:lnTo>
                      <a:pt x="22" y="175"/>
                    </a:lnTo>
                    <a:lnTo>
                      <a:pt x="49" y="126"/>
                    </a:lnTo>
                    <a:lnTo>
                      <a:pt x="84" y="84"/>
                    </a:lnTo>
                    <a:lnTo>
                      <a:pt x="126" y="49"/>
                    </a:lnTo>
                    <a:lnTo>
                      <a:pt x="175" y="22"/>
                    </a:lnTo>
                    <a:lnTo>
                      <a:pt x="228" y="5"/>
                    </a:lnTo>
                    <a:lnTo>
                      <a:pt x="286" y="0"/>
                    </a:lnTo>
                    <a:lnTo>
                      <a:pt x="344" y="5"/>
                    </a:lnTo>
                    <a:lnTo>
                      <a:pt x="397" y="22"/>
                    </a:lnTo>
                    <a:lnTo>
                      <a:pt x="446" y="49"/>
                    </a:lnTo>
                    <a:lnTo>
                      <a:pt x="487" y="84"/>
                    </a:lnTo>
                    <a:lnTo>
                      <a:pt x="523" y="126"/>
                    </a:lnTo>
                    <a:lnTo>
                      <a:pt x="550" y="175"/>
                    </a:lnTo>
                    <a:lnTo>
                      <a:pt x="567" y="229"/>
                    </a:lnTo>
                    <a:lnTo>
                      <a:pt x="572" y="286"/>
                    </a:lnTo>
                    <a:close/>
                  </a:path>
                </a:pathLst>
              </a:custGeom>
              <a:solidFill>
                <a:srgbClr val="000000"/>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rot="0" vert="horz" wrap="square" lIns="91440" tIns="45720" rIns="91440" bIns="45720" anchor="t" anchorCtr="0" upright="1">
                <a:noAutofit/>
              </a:bodyPr>
              <a:lstStyle/>
              <a:p>
                <a:endParaRPr lang="en-US" sz="2800"/>
              </a:p>
            </p:txBody>
          </p:sp>
          <p:sp>
            <p:nvSpPr>
              <p:cNvPr id="454" name="Freeform 453"/>
              <p:cNvSpPr>
                <a:spLocks/>
              </p:cNvSpPr>
              <p:nvPr/>
            </p:nvSpPr>
            <p:spPr bwMode="auto">
              <a:xfrm>
                <a:off x="12690" y="7406"/>
                <a:ext cx="222" cy="215"/>
              </a:xfrm>
              <a:custGeom>
                <a:avLst/>
                <a:gdLst>
                  <a:gd name="T0" fmla="*/ 572 w 572"/>
                  <a:gd name="T1" fmla="*/ 286 h 572"/>
                  <a:gd name="T2" fmla="*/ 567 w 572"/>
                  <a:gd name="T3" fmla="*/ 344 h 572"/>
                  <a:gd name="T4" fmla="*/ 550 w 572"/>
                  <a:gd name="T5" fmla="*/ 397 h 572"/>
                  <a:gd name="T6" fmla="*/ 523 w 572"/>
                  <a:gd name="T7" fmla="*/ 446 h 572"/>
                  <a:gd name="T8" fmla="*/ 487 w 572"/>
                  <a:gd name="T9" fmla="*/ 489 h 572"/>
                  <a:gd name="T10" fmla="*/ 446 w 572"/>
                  <a:gd name="T11" fmla="*/ 523 h 572"/>
                  <a:gd name="T12" fmla="*/ 397 w 572"/>
                  <a:gd name="T13" fmla="*/ 550 h 572"/>
                  <a:gd name="T14" fmla="*/ 344 w 572"/>
                  <a:gd name="T15" fmla="*/ 567 h 572"/>
                  <a:gd name="T16" fmla="*/ 286 w 572"/>
                  <a:gd name="T17" fmla="*/ 572 h 572"/>
                  <a:gd name="T18" fmla="*/ 228 w 572"/>
                  <a:gd name="T19" fmla="*/ 567 h 572"/>
                  <a:gd name="T20" fmla="*/ 175 w 572"/>
                  <a:gd name="T21" fmla="*/ 550 h 572"/>
                  <a:gd name="T22" fmla="*/ 126 w 572"/>
                  <a:gd name="T23" fmla="*/ 523 h 572"/>
                  <a:gd name="T24" fmla="*/ 84 w 572"/>
                  <a:gd name="T25" fmla="*/ 489 h 572"/>
                  <a:gd name="T26" fmla="*/ 49 w 572"/>
                  <a:gd name="T27" fmla="*/ 446 h 572"/>
                  <a:gd name="T28" fmla="*/ 22 w 572"/>
                  <a:gd name="T29" fmla="*/ 397 h 572"/>
                  <a:gd name="T30" fmla="*/ 5 w 572"/>
                  <a:gd name="T31" fmla="*/ 344 h 572"/>
                  <a:gd name="T32" fmla="*/ 0 w 572"/>
                  <a:gd name="T33" fmla="*/ 286 h 572"/>
                  <a:gd name="T34" fmla="*/ 5 w 572"/>
                  <a:gd name="T35" fmla="*/ 229 h 572"/>
                  <a:gd name="T36" fmla="*/ 22 w 572"/>
                  <a:gd name="T37" fmla="*/ 175 h 572"/>
                  <a:gd name="T38" fmla="*/ 49 w 572"/>
                  <a:gd name="T39" fmla="*/ 126 h 572"/>
                  <a:gd name="T40" fmla="*/ 84 w 572"/>
                  <a:gd name="T41" fmla="*/ 84 h 572"/>
                  <a:gd name="T42" fmla="*/ 126 w 572"/>
                  <a:gd name="T43" fmla="*/ 49 h 572"/>
                  <a:gd name="T44" fmla="*/ 175 w 572"/>
                  <a:gd name="T45" fmla="*/ 22 h 572"/>
                  <a:gd name="T46" fmla="*/ 228 w 572"/>
                  <a:gd name="T47" fmla="*/ 5 h 572"/>
                  <a:gd name="T48" fmla="*/ 286 w 572"/>
                  <a:gd name="T49" fmla="*/ 0 h 572"/>
                  <a:gd name="T50" fmla="*/ 344 w 572"/>
                  <a:gd name="T51" fmla="*/ 5 h 572"/>
                  <a:gd name="T52" fmla="*/ 397 w 572"/>
                  <a:gd name="T53" fmla="*/ 22 h 572"/>
                  <a:gd name="T54" fmla="*/ 446 w 572"/>
                  <a:gd name="T55" fmla="*/ 49 h 572"/>
                  <a:gd name="T56" fmla="*/ 487 w 572"/>
                  <a:gd name="T57" fmla="*/ 84 h 572"/>
                  <a:gd name="T58" fmla="*/ 523 w 572"/>
                  <a:gd name="T59" fmla="*/ 126 h 572"/>
                  <a:gd name="T60" fmla="*/ 550 w 572"/>
                  <a:gd name="T61" fmla="*/ 175 h 572"/>
                  <a:gd name="T62" fmla="*/ 567 w 572"/>
                  <a:gd name="T63" fmla="*/ 229 h 572"/>
                  <a:gd name="T64" fmla="*/ 572 w 572"/>
                  <a:gd name="T65" fmla="*/ 286 h 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72" h="572">
                    <a:moveTo>
                      <a:pt x="572" y="286"/>
                    </a:moveTo>
                    <a:lnTo>
                      <a:pt x="567" y="344"/>
                    </a:lnTo>
                    <a:lnTo>
                      <a:pt x="550" y="397"/>
                    </a:lnTo>
                    <a:lnTo>
                      <a:pt x="523" y="446"/>
                    </a:lnTo>
                    <a:lnTo>
                      <a:pt x="487" y="489"/>
                    </a:lnTo>
                    <a:lnTo>
                      <a:pt x="446" y="523"/>
                    </a:lnTo>
                    <a:lnTo>
                      <a:pt x="397" y="550"/>
                    </a:lnTo>
                    <a:lnTo>
                      <a:pt x="344" y="567"/>
                    </a:lnTo>
                    <a:lnTo>
                      <a:pt x="286" y="572"/>
                    </a:lnTo>
                    <a:lnTo>
                      <a:pt x="228" y="567"/>
                    </a:lnTo>
                    <a:lnTo>
                      <a:pt x="175" y="550"/>
                    </a:lnTo>
                    <a:lnTo>
                      <a:pt x="126" y="523"/>
                    </a:lnTo>
                    <a:lnTo>
                      <a:pt x="84" y="489"/>
                    </a:lnTo>
                    <a:lnTo>
                      <a:pt x="49" y="446"/>
                    </a:lnTo>
                    <a:lnTo>
                      <a:pt x="22" y="397"/>
                    </a:lnTo>
                    <a:lnTo>
                      <a:pt x="5" y="344"/>
                    </a:lnTo>
                    <a:lnTo>
                      <a:pt x="0" y="286"/>
                    </a:lnTo>
                    <a:lnTo>
                      <a:pt x="5" y="229"/>
                    </a:lnTo>
                    <a:lnTo>
                      <a:pt x="22" y="175"/>
                    </a:lnTo>
                    <a:lnTo>
                      <a:pt x="49" y="126"/>
                    </a:lnTo>
                    <a:lnTo>
                      <a:pt x="84" y="84"/>
                    </a:lnTo>
                    <a:lnTo>
                      <a:pt x="126" y="49"/>
                    </a:lnTo>
                    <a:lnTo>
                      <a:pt x="175" y="22"/>
                    </a:lnTo>
                    <a:lnTo>
                      <a:pt x="228" y="5"/>
                    </a:lnTo>
                    <a:lnTo>
                      <a:pt x="286" y="0"/>
                    </a:lnTo>
                    <a:lnTo>
                      <a:pt x="344" y="5"/>
                    </a:lnTo>
                    <a:lnTo>
                      <a:pt x="397" y="22"/>
                    </a:lnTo>
                    <a:lnTo>
                      <a:pt x="446" y="49"/>
                    </a:lnTo>
                    <a:lnTo>
                      <a:pt x="487" y="84"/>
                    </a:lnTo>
                    <a:lnTo>
                      <a:pt x="523" y="126"/>
                    </a:lnTo>
                    <a:lnTo>
                      <a:pt x="550" y="175"/>
                    </a:lnTo>
                    <a:lnTo>
                      <a:pt x="567" y="229"/>
                    </a:lnTo>
                    <a:lnTo>
                      <a:pt x="572" y="28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
                    <a:solidFill>
                      <a:srgbClr val="000000"/>
                    </a:solidFill>
                    <a:prstDash val="solid"/>
                    <a:round/>
                    <a:headEnd/>
                    <a:tailEnd/>
                  </a14:hiddenLine>
                </a:ext>
              </a:extLst>
            </p:spPr>
            <p:txBody>
              <a:bodyPr rot="0" vert="horz" wrap="square" lIns="91440" tIns="45720" rIns="91440" bIns="45720" anchor="t" anchorCtr="0" upright="1">
                <a:noAutofit/>
              </a:bodyPr>
              <a:lstStyle/>
              <a:p>
                <a:endParaRPr lang="en-US" sz="2800"/>
              </a:p>
            </p:txBody>
          </p:sp>
          <p:sp>
            <p:nvSpPr>
              <p:cNvPr id="455" name="Freeform 454"/>
              <p:cNvSpPr>
                <a:spLocks/>
              </p:cNvSpPr>
              <p:nvPr/>
            </p:nvSpPr>
            <p:spPr bwMode="auto">
              <a:xfrm>
                <a:off x="13047" y="7406"/>
                <a:ext cx="221" cy="215"/>
              </a:xfrm>
              <a:custGeom>
                <a:avLst/>
                <a:gdLst>
                  <a:gd name="T0" fmla="*/ 573 w 573"/>
                  <a:gd name="T1" fmla="*/ 286 h 572"/>
                  <a:gd name="T2" fmla="*/ 567 w 573"/>
                  <a:gd name="T3" fmla="*/ 344 h 572"/>
                  <a:gd name="T4" fmla="*/ 550 w 573"/>
                  <a:gd name="T5" fmla="*/ 397 h 572"/>
                  <a:gd name="T6" fmla="*/ 524 w 573"/>
                  <a:gd name="T7" fmla="*/ 446 h 572"/>
                  <a:gd name="T8" fmla="*/ 488 w 573"/>
                  <a:gd name="T9" fmla="*/ 489 h 572"/>
                  <a:gd name="T10" fmla="*/ 447 w 573"/>
                  <a:gd name="T11" fmla="*/ 523 h 572"/>
                  <a:gd name="T12" fmla="*/ 398 w 573"/>
                  <a:gd name="T13" fmla="*/ 550 h 572"/>
                  <a:gd name="T14" fmla="*/ 345 w 573"/>
                  <a:gd name="T15" fmla="*/ 567 h 572"/>
                  <a:gd name="T16" fmla="*/ 287 w 573"/>
                  <a:gd name="T17" fmla="*/ 572 h 572"/>
                  <a:gd name="T18" fmla="*/ 228 w 573"/>
                  <a:gd name="T19" fmla="*/ 567 h 572"/>
                  <a:gd name="T20" fmla="*/ 176 w 573"/>
                  <a:gd name="T21" fmla="*/ 550 h 572"/>
                  <a:gd name="T22" fmla="*/ 127 w 573"/>
                  <a:gd name="T23" fmla="*/ 523 h 572"/>
                  <a:gd name="T24" fmla="*/ 85 w 573"/>
                  <a:gd name="T25" fmla="*/ 489 h 572"/>
                  <a:gd name="T26" fmla="*/ 49 w 573"/>
                  <a:gd name="T27" fmla="*/ 446 h 572"/>
                  <a:gd name="T28" fmla="*/ 23 w 573"/>
                  <a:gd name="T29" fmla="*/ 397 h 572"/>
                  <a:gd name="T30" fmla="*/ 6 w 573"/>
                  <a:gd name="T31" fmla="*/ 344 h 572"/>
                  <a:gd name="T32" fmla="*/ 0 w 573"/>
                  <a:gd name="T33" fmla="*/ 286 h 572"/>
                  <a:gd name="T34" fmla="*/ 6 w 573"/>
                  <a:gd name="T35" fmla="*/ 229 h 572"/>
                  <a:gd name="T36" fmla="*/ 23 w 573"/>
                  <a:gd name="T37" fmla="*/ 175 h 572"/>
                  <a:gd name="T38" fmla="*/ 49 w 573"/>
                  <a:gd name="T39" fmla="*/ 126 h 572"/>
                  <a:gd name="T40" fmla="*/ 85 w 573"/>
                  <a:gd name="T41" fmla="*/ 84 h 572"/>
                  <a:gd name="T42" fmla="*/ 127 w 573"/>
                  <a:gd name="T43" fmla="*/ 49 h 572"/>
                  <a:gd name="T44" fmla="*/ 176 w 573"/>
                  <a:gd name="T45" fmla="*/ 22 h 572"/>
                  <a:gd name="T46" fmla="*/ 228 w 573"/>
                  <a:gd name="T47" fmla="*/ 5 h 572"/>
                  <a:gd name="T48" fmla="*/ 287 w 573"/>
                  <a:gd name="T49" fmla="*/ 0 h 572"/>
                  <a:gd name="T50" fmla="*/ 345 w 573"/>
                  <a:gd name="T51" fmla="*/ 5 h 572"/>
                  <a:gd name="T52" fmla="*/ 398 w 573"/>
                  <a:gd name="T53" fmla="*/ 22 h 572"/>
                  <a:gd name="T54" fmla="*/ 447 w 573"/>
                  <a:gd name="T55" fmla="*/ 49 h 572"/>
                  <a:gd name="T56" fmla="*/ 488 w 573"/>
                  <a:gd name="T57" fmla="*/ 84 h 572"/>
                  <a:gd name="T58" fmla="*/ 524 w 573"/>
                  <a:gd name="T59" fmla="*/ 126 h 572"/>
                  <a:gd name="T60" fmla="*/ 550 w 573"/>
                  <a:gd name="T61" fmla="*/ 175 h 572"/>
                  <a:gd name="T62" fmla="*/ 567 w 573"/>
                  <a:gd name="T63" fmla="*/ 229 h 572"/>
                  <a:gd name="T64" fmla="*/ 573 w 573"/>
                  <a:gd name="T65" fmla="*/ 286 h 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73" h="572">
                    <a:moveTo>
                      <a:pt x="573" y="286"/>
                    </a:moveTo>
                    <a:lnTo>
                      <a:pt x="567" y="344"/>
                    </a:lnTo>
                    <a:lnTo>
                      <a:pt x="550" y="397"/>
                    </a:lnTo>
                    <a:lnTo>
                      <a:pt x="524" y="446"/>
                    </a:lnTo>
                    <a:lnTo>
                      <a:pt x="488" y="489"/>
                    </a:lnTo>
                    <a:lnTo>
                      <a:pt x="447" y="523"/>
                    </a:lnTo>
                    <a:lnTo>
                      <a:pt x="398" y="550"/>
                    </a:lnTo>
                    <a:lnTo>
                      <a:pt x="345" y="567"/>
                    </a:lnTo>
                    <a:lnTo>
                      <a:pt x="287" y="572"/>
                    </a:lnTo>
                    <a:lnTo>
                      <a:pt x="228" y="567"/>
                    </a:lnTo>
                    <a:lnTo>
                      <a:pt x="176" y="550"/>
                    </a:lnTo>
                    <a:lnTo>
                      <a:pt x="127" y="523"/>
                    </a:lnTo>
                    <a:lnTo>
                      <a:pt x="85" y="489"/>
                    </a:lnTo>
                    <a:lnTo>
                      <a:pt x="49" y="446"/>
                    </a:lnTo>
                    <a:lnTo>
                      <a:pt x="23" y="397"/>
                    </a:lnTo>
                    <a:lnTo>
                      <a:pt x="6" y="344"/>
                    </a:lnTo>
                    <a:lnTo>
                      <a:pt x="0" y="286"/>
                    </a:lnTo>
                    <a:lnTo>
                      <a:pt x="6" y="229"/>
                    </a:lnTo>
                    <a:lnTo>
                      <a:pt x="23" y="175"/>
                    </a:lnTo>
                    <a:lnTo>
                      <a:pt x="49" y="126"/>
                    </a:lnTo>
                    <a:lnTo>
                      <a:pt x="85" y="84"/>
                    </a:lnTo>
                    <a:lnTo>
                      <a:pt x="127" y="49"/>
                    </a:lnTo>
                    <a:lnTo>
                      <a:pt x="176" y="22"/>
                    </a:lnTo>
                    <a:lnTo>
                      <a:pt x="228" y="5"/>
                    </a:lnTo>
                    <a:lnTo>
                      <a:pt x="287" y="0"/>
                    </a:lnTo>
                    <a:lnTo>
                      <a:pt x="345" y="5"/>
                    </a:lnTo>
                    <a:lnTo>
                      <a:pt x="398" y="22"/>
                    </a:lnTo>
                    <a:lnTo>
                      <a:pt x="447" y="49"/>
                    </a:lnTo>
                    <a:lnTo>
                      <a:pt x="488" y="84"/>
                    </a:lnTo>
                    <a:lnTo>
                      <a:pt x="524" y="126"/>
                    </a:lnTo>
                    <a:lnTo>
                      <a:pt x="550" y="175"/>
                    </a:lnTo>
                    <a:lnTo>
                      <a:pt x="567" y="229"/>
                    </a:lnTo>
                    <a:lnTo>
                      <a:pt x="573" y="286"/>
                    </a:lnTo>
                    <a:close/>
                  </a:path>
                </a:pathLst>
              </a:custGeom>
              <a:solidFill>
                <a:srgbClr val="000000"/>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rot="0" vert="horz" wrap="square" lIns="91440" tIns="45720" rIns="91440" bIns="45720" anchor="t" anchorCtr="0" upright="1">
                <a:noAutofit/>
              </a:bodyPr>
              <a:lstStyle/>
              <a:p>
                <a:endParaRPr lang="en-US" sz="2800"/>
              </a:p>
            </p:txBody>
          </p:sp>
          <p:sp>
            <p:nvSpPr>
              <p:cNvPr id="456" name="Freeform 455"/>
              <p:cNvSpPr>
                <a:spLocks/>
              </p:cNvSpPr>
              <p:nvPr/>
            </p:nvSpPr>
            <p:spPr bwMode="auto">
              <a:xfrm>
                <a:off x="13047" y="7406"/>
                <a:ext cx="221" cy="215"/>
              </a:xfrm>
              <a:custGeom>
                <a:avLst/>
                <a:gdLst>
                  <a:gd name="T0" fmla="*/ 573 w 573"/>
                  <a:gd name="T1" fmla="*/ 286 h 572"/>
                  <a:gd name="T2" fmla="*/ 567 w 573"/>
                  <a:gd name="T3" fmla="*/ 344 h 572"/>
                  <a:gd name="T4" fmla="*/ 550 w 573"/>
                  <a:gd name="T5" fmla="*/ 397 h 572"/>
                  <a:gd name="T6" fmla="*/ 524 w 573"/>
                  <a:gd name="T7" fmla="*/ 446 h 572"/>
                  <a:gd name="T8" fmla="*/ 488 w 573"/>
                  <a:gd name="T9" fmla="*/ 489 h 572"/>
                  <a:gd name="T10" fmla="*/ 447 w 573"/>
                  <a:gd name="T11" fmla="*/ 523 h 572"/>
                  <a:gd name="T12" fmla="*/ 398 w 573"/>
                  <a:gd name="T13" fmla="*/ 550 h 572"/>
                  <a:gd name="T14" fmla="*/ 345 w 573"/>
                  <a:gd name="T15" fmla="*/ 567 h 572"/>
                  <a:gd name="T16" fmla="*/ 287 w 573"/>
                  <a:gd name="T17" fmla="*/ 572 h 572"/>
                  <a:gd name="T18" fmla="*/ 228 w 573"/>
                  <a:gd name="T19" fmla="*/ 567 h 572"/>
                  <a:gd name="T20" fmla="*/ 176 w 573"/>
                  <a:gd name="T21" fmla="*/ 550 h 572"/>
                  <a:gd name="T22" fmla="*/ 127 w 573"/>
                  <a:gd name="T23" fmla="*/ 523 h 572"/>
                  <a:gd name="T24" fmla="*/ 85 w 573"/>
                  <a:gd name="T25" fmla="*/ 489 h 572"/>
                  <a:gd name="T26" fmla="*/ 49 w 573"/>
                  <a:gd name="T27" fmla="*/ 446 h 572"/>
                  <a:gd name="T28" fmla="*/ 23 w 573"/>
                  <a:gd name="T29" fmla="*/ 397 h 572"/>
                  <a:gd name="T30" fmla="*/ 6 w 573"/>
                  <a:gd name="T31" fmla="*/ 344 h 572"/>
                  <a:gd name="T32" fmla="*/ 0 w 573"/>
                  <a:gd name="T33" fmla="*/ 286 h 572"/>
                  <a:gd name="T34" fmla="*/ 6 w 573"/>
                  <a:gd name="T35" fmla="*/ 229 h 572"/>
                  <a:gd name="T36" fmla="*/ 23 w 573"/>
                  <a:gd name="T37" fmla="*/ 175 h 572"/>
                  <a:gd name="T38" fmla="*/ 49 w 573"/>
                  <a:gd name="T39" fmla="*/ 126 h 572"/>
                  <a:gd name="T40" fmla="*/ 85 w 573"/>
                  <a:gd name="T41" fmla="*/ 84 h 572"/>
                  <a:gd name="T42" fmla="*/ 127 w 573"/>
                  <a:gd name="T43" fmla="*/ 49 h 572"/>
                  <a:gd name="T44" fmla="*/ 176 w 573"/>
                  <a:gd name="T45" fmla="*/ 22 h 572"/>
                  <a:gd name="T46" fmla="*/ 228 w 573"/>
                  <a:gd name="T47" fmla="*/ 5 h 572"/>
                  <a:gd name="T48" fmla="*/ 287 w 573"/>
                  <a:gd name="T49" fmla="*/ 0 h 572"/>
                  <a:gd name="T50" fmla="*/ 345 w 573"/>
                  <a:gd name="T51" fmla="*/ 5 h 572"/>
                  <a:gd name="T52" fmla="*/ 398 w 573"/>
                  <a:gd name="T53" fmla="*/ 22 h 572"/>
                  <a:gd name="T54" fmla="*/ 447 w 573"/>
                  <a:gd name="T55" fmla="*/ 49 h 572"/>
                  <a:gd name="T56" fmla="*/ 488 w 573"/>
                  <a:gd name="T57" fmla="*/ 84 h 572"/>
                  <a:gd name="T58" fmla="*/ 524 w 573"/>
                  <a:gd name="T59" fmla="*/ 126 h 572"/>
                  <a:gd name="T60" fmla="*/ 550 w 573"/>
                  <a:gd name="T61" fmla="*/ 175 h 572"/>
                  <a:gd name="T62" fmla="*/ 567 w 573"/>
                  <a:gd name="T63" fmla="*/ 229 h 572"/>
                  <a:gd name="T64" fmla="*/ 573 w 573"/>
                  <a:gd name="T65" fmla="*/ 286 h 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73" h="572">
                    <a:moveTo>
                      <a:pt x="573" y="286"/>
                    </a:moveTo>
                    <a:lnTo>
                      <a:pt x="567" y="344"/>
                    </a:lnTo>
                    <a:lnTo>
                      <a:pt x="550" y="397"/>
                    </a:lnTo>
                    <a:lnTo>
                      <a:pt x="524" y="446"/>
                    </a:lnTo>
                    <a:lnTo>
                      <a:pt x="488" y="489"/>
                    </a:lnTo>
                    <a:lnTo>
                      <a:pt x="447" y="523"/>
                    </a:lnTo>
                    <a:lnTo>
                      <a:pt x="398" y="550"/>
                    </a:lnTo>
                    <a:lnTo>
                      <a:pt x="345" y="567"/>
                    </a:lnTo>
                    <a:lnTo>
                      <a:pt x="287" y="572"/>
                    </a:lnTo>
                    <a:lnTo>
                      <a:pt x="228" y="567"/>
                    </a:lnTo>
                    <a:lnTo>
                      <a:pt x="176" y="550"/>
                    </a:lnTo>
                    <a:lnTo>
                      <a:pt x="127" y="523"/>
                    </a:lnTo>
                    <a:lnTo>
                      <a:pt x="85" y="489"/>
                    </a:lnTo>
                    <a:lnTo>
                      <a:pt x="49" y="446"/>
                    </a:lnTo>
                    <a:lnTo>
                      <a:pt x="23" y="397"/>
                    </a:lnTo>
                    <a:lnTo>
                      <a:pt x="6" y="344"/>
                    </a:lnTo>
                    <a:lnTo>
                      <a:pt x="0" y="286"/>
                    </a:lnTo>
                    <a:lnTo>
                      <a:pt x="6" y="229"/>
                    </a:lnTo>
                    <a:lnTo>
                      <a:pt x="23" y="175"/>
                    </a:lnTo>
                    <a:lnTo>
                      <a:pt x="49" y="126"/>
                    </a:lnTo>
                    <a:lnTo>
                      <a:pt x="85" y="84"/>
                    </a:lnTo>
                    <a:lnTo>
                      <a:pt x="127" y="49"/>
                    </a:lnTo>
                    <a:lnTo>
                      <a:pt x="176" y="22"/>
                    </a:lnTo>
                    <a:lnTo>
                      <a:pt x="228" y="5"/>
                    </a:lnTo>
                    <a:lnTo>
                      <a:pt x="287" y="0"/>
                    </a:lnTo>
                    <a:lnTo>
                      <a:pt x="345" y="5"/>
                    </a:lnTo>
                    <a:lnTo>
                      <a:pt x="398" y="22"/>
                    </a:lnTo>
                    <a:lnTo>
                      <a:pt x="447" y="49"/>
                    </a:lnTo>
                    <a:lnTo>
                      <a:pt x="488" y="84"/>
                    </a:lnTo>
                    <a:lnTo>
                      <a:pt x="524" y="126"/>
                    </a:lnTo>
                    <a:lnTo>
                      <a:pt x="550" y="175"/>
                    </a:lnTo>
                    <a:lnTo>
                      <a:pt x="567" y="229"/>
                    </a:lnTo>
                    <a:lnTo>
                      <a:pt x="573" y="28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
                    <a:solidFill>
                      <a:srgbClr val="000000"/>
                    </a:solidFill>
                    <a:prstDash val="solid"/>
                    <a:round/>
                    <a:headEnd/>
                    <a:tailEnd/>
                  </a14:hiddenLine>
                </a:ext>
              </a:extLst>
            </p:spPr>
            <p:txBody>
              <a:bodyPr rot="0" vert="horz" wrap="square" lIns="91440" tIns="45720" rIns="91440" bIns="45720" anchor="t" anchorCtr="0" upright="1">
                <a:noAutofit/>
              </a:bodyPr>
              <a:lstStyle/>
              <a:p>
                <a:endParaRPr lang="en-US" sz="2800"/>
              </a:p>
            </p:txBody>
          </p:sp>
          <p:sp>
            <p:nvSpPr>
              <p:cNvPr id="457" name="Freeform 456"/>
              <p:cNvSpPr>
                <a:spLocks/>
              </p:cNvSpPr>
              <p:nvPr/>
            </p:nvSpPr>
            <p:spPr bwMode="auto">
              <a:xfrm>
                <a:off x="13404" y="7406"/>
                <a:ext cx="221" cy="215"/>
              </a:xfrm>
              <a:custGeom>
                <a:avLst/>
                <a:gdLst>
                  <a:gd name="T0" fmla="*/ 573 w 573"/>
                  <a:gd name="T1" fmla="*/ 286 h 572"/>
                  <a:gd name="T2" fmla="*/ 567 w 573"/>
                  <a:gd name="T3" fmla="*/ 344 h 572"/>
                  <a:gd name="T4" fmla="*/ 550 w 573"/>
                  <a:gd name="T5" fmla="*/ 397 h 572"/>
                  <a:gd name="T6" fmla="*/ 524 w 573"/>
                  <a:gd name="T7" fmla="*/ 446 h 572"/>
                  <a:gd name="T8" fmla="*/ 488 w 573"/>
                  <a:gd name="T9" fmla="*/ 489 h 572"/>
                  <a:gd name="T10" fmla="*/ 447 w 573"/>
                  <a:gd name="T11" fmla="*/ 523 h 572"/>
                  <a:gd name="T12" fmla="*/ 398 w 573"/>
                  <a:gd name="T13" fmla="*/ 550 h 572"/>
                  <a:gd name="T14" fmla="*/ 345 w 573"/>
                  <a:gd name="T15" fmla="*/ 567 h 572"/>
                  <a:gd name="T16" fmla="*/ 286 w 573"/>
                  <a:gd name="T17" fmla="*/ 572 h 572"/>
                  <a:gd name="T18" fmla="*/ 228 w 573"/>
                  <a:gd name="T19" fmla="*/ 567 h 572"/>
                  <a:gd name="T20" fmla="*/ 175 w 573"/>
                  <a:gd name="T21" fmla="*/ 550 h 572"/>
                  <a:gd name="T22" fmla="*/ 126 w 573"/>
                  <a:gd name="T23" fmla="*/ 523 h 572"/>
                  <a:gd name="T24" fmla="*/ 85 w 573"/>
                  <a:gd name="T25" fmla="*/ 489 h 572"/>
                  <a:gd name="T26" fmla="*/ 49 w 573"/>
                  <a:gd name="T27" fmla="*/ 446 h 572"/>
                  <a:gd name="T28" fmla="*/ 23 w 573"/>
                  <a:gd name="T29" fmla="*/ 397 h 572"/>
                  <a:gd name="T30" fmla="*/ 6 w 573"/>
                  <a:gd name="T31" fmla="*/ 344 h 572"/>
                  <a:gd name="T32" fmla="*/ 0 w 573"/>
                  <a:gd name="T33" fmla="*/ 286 h 572"/>
                  <a:gd name="T34" fmla="*/ 6 w 573"/>
                  <a:gd name="T35" fmla="*/ 229 h 572"/>
                  <a:gd name="T36" fmla="*/ 23 w 573"/>
                  <a:gd name="T37" fmla="*/ 175 h 572"/>
                  <a:gd name="T38" fmla="*/ 49 w 573"/>
                  <a:gd name="T39" fmla="*/ 126 h 572"/>
                  <a:gd name="T40" fmla="*/ 85 w 573"/>
                  <a:gd name="T41" fmla="*/ 84 h 572"/>
                  <a:gd name="T42" fmla="*/ 126 w 573"/>
                  <a:gd name="T43" fmla="*/ 49 h 572"/>
                  <a:gd name="T44" fmla="*/ 175 w 573"/>
                  <a:gd name="T45" fmla="*/ 22 h 572"/>
                  <a:gd name="T46" fmla="*/ 228 w 573"/>
                  <a:gd name="T47" fmla="*/ 5 h 572"/>
                  <a:gd name="T48" fmla="*/ 286 w 573"/>
                  <a:gd name="T49" fmla="*/ 0 h 572"/>
                  <a:gd name="T50" fmla="*/ 345 w 573"/>
                  <a:gd name="T51" fmla="*/ 5 h 572"/>
                  <a:gd name="T52" fmla="*/ 398 w 573"/>
                  <a:gd name="T53" fmla="*/ 22 h 572"/>
                  <a:gd name="T54" fmla="*/ 447 w 573"/>
                  <a:gd name="T55" fmla="*/ 49 h 572"/>
                  <a:gd name="T56" fmla="*/ 488 w 573"/>
                  <a:gd name="T57" fmla="*/ 84 h 572"/>
                  <a:gd name="T58" fmla="*/ 524 w 573"/>
                  <a:gd name="T59" fmla="*/ 126 h 572"/>
                  <a:gd name="T60" fmla="*/ 550 w 573"/>
                  <a:gd name="T61" fmla="*/ 175 h 572"/>
                  <a:gd name="T62" fmla="*/ 567 w 573"/>
                  <a:gd name="T63" fmla="*/ 229 h 572"/>
                  <a:gd name="T64" fmla="*/ 573 w 573"/>
                  <a:gd name="T65" fmla="*/ 286 h 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73" h="572">
                    <a:moveTo>
                      <a:pt x="573" y="286"/>
                    </a:moveTo>
                    <a:lnTo>
                      <a:pt x="567" y="344"/>
                    </a:lnTo>
                    <a:lnTo>
                      <a:pt x="550" y="397"/>
                    </a:lnTo>
                    <a:lnTo>
                      <a:pt x="524" y="446"/>
                    </a:lnTo>
                    <a:lnTo>
                      <a:pt x="488" y="489"/>
                    </a:lnTo>
                    <a:lnTo>
                      <a:pt x="447" y="523"/>
                    </a:lnTo>
                    <a:lnTo>
                      <a:pt x="398" y="550"/>
                    </a:lnTo>
                    <a:lnTo>
                      <a:pt x="345" y="567"/>
                    </a:lnTo>
                    <a:lnTo>
                      <a:pt x="286" y="572"/>
                    </a:lnTo>
                    <a:lnTo>
                      <a:pt x="228" y="567"/>
                    </a:lnTo>
                    <a:lnTo>
                      <a:pt x="175" y="550"/>
                    </a:lnTo>
                    <a:lnTo>
                      <a:pt x="126" y="523"/>
                    </a:lnTo>
                    <a:lnTo>
                      <a:pt x="85" y="489"/>
                    </a:lnTo>
                    <a:lnTo>
                      <a:pt x="49" y="446"/>
                    </a:lnTo>
                    <a:lnTo>
                      <a:pt x="23" y="397"/>
                    </a:lnTo>
                    <a:lnTo>
                      <a:pt x="6" y="344"/>
                    </a:lnTo>
                    <a:lnTo>
                      <a:pt x="0" y="286"/>
                    </a:lnTo>
                    <a:lnTo>
                      <a:pt x="6" y="229"/>
                    </a:lnTo>
                    <a:lnTo>
                      <a:pt x="23" y="175"/>
                    </a:lnTo>
                    <a:lnTo>
                      <a:pt x="49" y="126"/>
                    </a:lnTo>
                    <a:lnTo>
                      <a:pt x="85" y="84"/>
                    </a:lnTo>
                    <a:lnTo>
                      <a:pt x="126" y="49"/>
                    </a:lnTo>
                    <a:lnTo>
                      <a:pt x="175" y="22"/>
                    </a:lnTo>
                    <a:lnTo>
                      <a:pt x="228" y="5"/>
                    </a:lnTo>
                    <a:lnTo>
                      <a:pt x="286" y="0"/>
                    </a:lnTo>
                    <a:lnTo>
                      <a:pt x="345" y="5"/>
                    </a:lnTo>
                    <a:lnTo>
                      <a:pt x="398" y="22"/>
                    </a:lnTo>
                    <a:lnTo>
                      <a:pt x="447" y="49"/>
                    </a:lnTo>
                    <a:lnTo>
                      <a:pt x="488" y="84"/>
                    </a:lnTo>
                    <a:lnTo>
                      <a:pt x="524" y="126"/>
                    </a:lnTo>
                    <a:lnTo>
                      <a:pt x="550" y="175"/>
                    </a:lnTo>
                    <a:lnTo>
                      <a:pt x="567" y="229"/>
                    </a:lnTo>
                    <a:lnTo>
                      <a:pt x="573" y="286"/>
                    </a:lnTo>
                    <a:close/>
                  </a:path>
                </a:pathLst>
              </a:custGeom>
              <a:solidFill>
                <a:srgbClr val="000000"/>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rot="0" vert="horz" wrap="square" lIns="91440" tIns="45720" rIns="91440" bIns="45720" anchor="t" anchorCtr="0" upright="1">
                <a:noAutofit/>
              </a:bodyPr>
              <a:lstStyle/>
              <a:p>
                <a:endParaRPr lang="en-US" sz="2800"/>
              </a:p>
            </p:txBody>
          </p:sp>
          <p:sp>
            <p:nvSpPr>
              <p:cNvPr id="458" name="Freeform 457"/>
              <p:cNvSpPr>
                <a:spLocks/>
              </p:cNvSpPr>
              <p:nvPr/>
            </p:nvSpPr>
            <p:spPr bwMode="auto">
              <a:xfrm>
                <a:off x="13404" y="7406"/>
                <a:ext cx="221" cy="215"/>
              </a:xfrm>
              <a:custGeom>
                <a:avLst/>
                <a:gdLst>
                  <a:gd name="T0" fmla="*/ 573 w 573"/>
                  <a:gd name="T1" fmla="*/ 286 h 572"/>
                  <a:gd name="T2" fmla="*/ 567 w 573"/>
                  <a:gd name="T3" fmla="*/ 344 h 572"/>
                  <a:gd name="T4" fmla="*/ 550 w 573"/>
                  <a:gd name="T5" fmla="*/ 397 h 572"/>
                  <a:gd name="T6" fmla="*/ 524 w 573"/>
                  <a:gd name="T7" fmla="*/ 446 h 572"/>
                  <a:gd name="T8" fmla="*/ 488 w 573"/>
                  <a:gd name="T9" fmla="*/ 489 h 572"/>
                  <a:gd name="T10" fmla="*/ 447 w 573"/>
                  <a:gd name="T11" fmla="*/ 523 h 572"/>
                  <a:gd name="T12" fmla="*/ 398 w 573"/>
                  <a:gd name="T13" fmla="*/ 550 h 572"/>
                  <a:gd name="T14" fmla="*/ 345 w 573"/>
                  <a:gd name="T15" fmla="*/ 567 h 572"/>
                  <a:gd name="T16" fmla="*/ 286 w 573"/>
                  <a:gd name="T17" fmla="*/ 572 h 572"/>
                  <a:gd name="T18" fmla="*/ 228 w 573"/>
                  <a:gd name="T19" fmla="*/ 567 h 572"/>
                  <a:gd name="T20" fmla="*/ 175 w 573"/>
                  <a:gd name="T21" fmla="*/ 550 h 572"/>
                  <a:gd name="T22" fmla="*/ 126 w 573"/>
                  <a:gd name="T23" fmla="*/ 523 h 572"/>
                  <a:gd name="T24" fmla="*/ 85 w 573"/>
                  <a:gd name="T25" fmla="*/ 489 h 572"/>
                  <a:gd name="T26" fmla="*/ 49 w 573"/>
                  <a:gd name="T27" fmla="*/ 446 h 572"/>
                  <a:gd name="T28" fmla="*/ 23 w 573"/>
                  <a:gd name="T29" fmla="*/ 397 h 572"/>
                  <a:gd name="T30" fmla="*/ 6 w 573"/>
                  <a:gd name="T31" fmla="*/ 344 h 572"/>
                  <a:gd name="T32" fmla="*/ 0 w 573"/>
                  <a:gd name="T33" fmla="*/ 286 h 572"/>
                  <a:gd name="T34" fmla="*/ 6 w 573"/>
                  <a:gd name="T35" fmla="*/ 229 h 572"/>
                  <a:gd name="T36" fmla="*/ 23 w 573"/>
                  <a:gd name="T37" fmla="*/ 175 h 572"/>
                  <a:gd name="T38" fmla="*/ 49 w 573"/>
                  <a:gd name="T39" fmla="*/ 126 h 572"/>
                  <a:gd name="T40" fmla="*/ 85 w 573"/>
                  <a:gd name="T41" fmla="*/ 84 h 572"/>
                  <a:gd name="T42" fmla="*/ 126 w 573"/>
                  <a:gd name="T43" fmla="*/ 49 h 572"/>
                  <a:gd name="T44" fmla="*/ 175 w 573"/>
                  <a:gd name="T45" fmla="*/ 22 h 572"/>
                  <a:gd name="T46" fmla="*/ 228 w 573"/>
                  <a:gd name="T47" fmla="*/ 5 h 572"/>
                  <a:gd name="T48" fmla="*/ 286 w 573"/>
                  <a:gd name="T49" fmla="*/ 0 h 572"/>
                  <a:gd name="T50" fmla="*/ 345 w 573"/>
                  <a:gd name="T51" fmla="*/ 5 h 572"/>
                  <a:gd name="T52" fmla="*/ 398 w 573"/>
                  <a:gd name="T53" fmla="*/ 22 h 572"/>
                  <a:gd name="T54" fmla="*/ 447 w 573"/>
                  <a:gd name="T55" fmla="*/ 49 h 572"/>
                  <a:gd name="T56" fmla="*/ 488 w 573"/>
                  <a:gd name="T57" fmla="*/ 84 h 572"/>
                  <a:gd name="T58" fmla="*/ 524 w 573"/>
                  <a:gd name="T59" fmla="*/ 126 h 572"/>
                  <a:gd name="T60" fmla="*/ 550 w 573"/>
                  <a:gd name="T61" fmla="*/ 175 h 572"/>
                  <a:gd name="T62" fmla="*/ 567 w 573"/>
                  <a:gd name="T63" fmla="*/ 229 h 572"/>
                  <a:gd name="T64" fmla="*/ 573 w 573"/>
                  <a:gd name="T65" fmla="*/ 286 h 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73" h="572">
                    <a:moveTo>
                      <a:pt x="573" y="286"/>
                    </a:moveTo>
                    <a:lnTo>
                      <a:pt x="567" y="344"/>
                    </a:lnTo>
                    <a:lnTo>
                      <a:pt x="550" y="397"/>
                    </a:lnTo>
                    <a:lnTo>
                      <a:pt x="524" y="446"/>
                    </a:lnTo>
                    <a:lnTo>
                      <a:pt x="488" y="489"/>
                    </a:lnTo>
                    <a:lnTo>
                      <a:pt x="447" y="523"/>
                    </a:lnTo>
                    <a:lnTo>
                      <a:pt x="398" y="550"/>
                    </a:lnTo>
                    <a:lnTo>
                      <a:pt x="345" y="567"/>
                    </a:lnTo>
                    <a:lnTo>
                      <a:pt x="286" y="572"/>
                    </a:lnTo>
                    <a:lnTo>
                      <a:pt x="228" y="567"/>
                    </a:lnTo>
                    <a:lnTo>
                      <a:pt x="175" y="550"/>
                    </a:lnTo>
                    <a:lnTo>
                      <a:pt x="126" y="523"/>
                    </a:lnTo>
                    <a:lnTo>
                      <a:pt x="85" y="489"/>
                    </a:lnTo>
                    <a:lnTo>
                      <a:pt x="49" y="446"/>
                    </a:lnTo>
                    <a:lnTo>
                      <a:pt x="23" y="397"/>
                    </a:lnTo>
                    <a:lnTo>
                      <a:pt x="6" y="344"/>
                    </a:lnTo>
                    <a:lnTo>
                      <a:pt x="0" y="286"/>
                    </a:lnTo>
                    <a:lnTo>
                      <a:pt x="6" y="229"/>
                    </a:lnTo>
                    <a:lnTo>
                      <a:pt x="23" y="175"/>
                    </a:lnTo>
                    <a:lnTo>
                      <a:pt x="49" y="126"/>
                    </a:lnTo>
                    <a:lnTo>
                      <a:pt x="85" y="84"/>
                    </a:lnTo>
                    <a:lnTo>
                      <a:pt x="126" y="49"/>
                    </a:lnTo>
                    <a:lnTo>
                      <a:pt x="175" y="22"/>
                    </a:lnTo>
                    <a:lnTo>
                      <a:pt x="228" y="5"/>
                    </a:lnTo>
                    <a:lnTo>
                      <a:pt x="286" y="0"/>
                    </a:lnTo>
                    <a:lnTo>
                      <a:pt x="345" y="5"/>
                    </a:lnTo>
                    <a:lnTo>
                      <a:pt x="398" y="22"/>
                    </a:lnTo>
                    <a:lnTo>
                      <a:pt x="447" y="49"/>
                    </a:lnTo>
                    <a:lnTo>
                      <a:pt x="488" y="84"/>
                    </a:lnTo>
                    <a:lnTo>
                      <a:pt x="524" y="126"/>
                    </a:lnTo>
                    <a:lnTo>
                      <a:pt x="550" y="175"/>
                    </a:lnTo>
                    <a:lnTo>
                      <a:pt x="567" y="229"/>
                    </a:lnTo>
                    <a:lnTo>
                      <a:pt x="573" y="28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
                    <a:solidFill>
                      <a:srgbClr val="000000"/>
                    </a:solidFill>
                    <a:prstDash val="solid"/>
                    <a:round/>
                    <a:headEnd/>
                    <a:tailEnd/>
                  </a14:hiddenLine>
                </a:ext>
              </a:extLst>
            </p:spPr>
            <p:txBody>
              <a:bodyPr rot="0" vert="horz" wrap="square" lIns="91440" tIns="45720" rIns="91440" bIns="45720" anchor="t" anchorCtr="0" upright="1">
                <a:noAutofit/>
              </a:bodyPr>
              <a:lstStyle/>
              <a:p>
                <a:endParaRPr lang="en-US" sz="2800"/>
              </a:p>
            </p:txBody>
          </p:sp>
          <p:sp>
            <p:nvSpPr>
              <p:cNvPr id="459" name="Freeform 458"/>
              <p:cNvSpPr>
                <a:spLocks/>
              </p:cNvSpPr>
              <p:nvPr/>
            </p:nvSpPr>
            <p:spPr bwMode="auto">
              <a:xfrm>
                <a:off x="13760" y="7406"/>
                <a:ext cx="221" cy="215"/>
              </a:xfrm>
              <a:custGeom>
                <a:avLst/>
                <a:gdLst>
                  <a:gd name="T0" fmla="*/ 572 w 572"/>
                  <a:gd name="T1" fmla="*/ 286 h 572"/>
                  <a:gd name="T2" fmla="*/ 567 w 572"/>
                  <a:gd name="T3" fmla="*/ 344 h 572"/>
                  <a:gd name="T4" fmla="*/ 550 w 572"/>
                  <a:gd name="T5" fmla="*/ 397 h 572"/>
                  <a:gd name="T6" fmla="*/ 523 w 572"/>
                  <a:gd name="T7" fmla="*/ 446 h 572"/>
                  <a:gd name="T8" fmla="*/ 488 w 572"/>
                  <a:gd name="T9" fmla="*/ 489 h 572"/>
                  <a:gd name="T10" fmla="*/ 446 w 572"/>
                  <a:gd name="T11" fmla="*/ 523 h 572"/>
                  <a:gd name="T12" fmla="*/ 397 w 572"/>
                  <a:gd name="T13" fmla="*/ 550 h 572"/>
                  <a:gd name="T14" fmla="*/ 345 w 572"/>
                  <a:gd name="T15" fmla="*/ 567 h 572"/>
                  <a:gd name="T16" fmla="*/ 286 w 572"/>
                  <a:gd name="T17" fmla="*/ 572 h 572"/>
                  <a:gd name="T18" fmla="*/ 228 w 572"/>
                  <a:gd name="T19" fmla="*/ 567 h 572"/>
                  <a:gd name="T20" fmla="*/ 175 w 572"/>
                  <a:gd name="T21" fmla="*/ 550 h 572"/>
                  <a:gd name="T22" fmla="*/ 126 w 572"/>
                  <a:gd name="T23" fmla="*/ 523 h 572"/>
                  <a:gd name="T24" fmla="*/ 85 w 572"/>
                  <a:gd name="T25" fmla="*/ 489 h 572"/>
                  <a:gd name="T26" fmla="*/ 49 w 572"/>
                  <a:gd name="T27" fmla="*/ 446 h 572"/>
                  <a:gd name="T28" fmla="*/ 23 w 572"/>
                  <a:gd name="T29" fmla="*/ 397 h 572"/>
                  <a:gd name="T30" fmla="*/ 6 w 572"/>
                  <a:gd name="T31" fmla="*/ 344 h 572"/>
                  <a:gd name="T32" fmla="*/ 0 w 572"/>
                  <a:gd name="T33" fmla="*/ 286 h 572"/>
                  <a:gd name="T34" fmla="*/ 6 w 572"/>
                  <a:gd name="T35" fmla="*/ 229 h 572"/>
                  <a:gd name="T36" fmla="*/ 23 w 572"/>
                  <a:gd name="T37" fmla="*/ 175 h 572"/>
                  <a:gd name="T38" fmla="*/ 49 w 572"/>
                  <a:gd name="T39" fmla="*/ 126 h 572"/>
                  <a:gd name="T40" fmla="*/ 85 w 572"/>
                  <a:gd name="T41" fmla="*/ 84 h 572"/>
                  <a:gd name="T42" fmla="*/ 126 w 572"/>
                  <a:gd name="T43" fmla="*/ 49 h 572"/>
                  <a:gd name="T44" fmla="*/ 175 w 572"/>
                  <a:gd name="T45" fmla="*/ 22 h 572"/>
                  <a:gd name="T46" fmla="*/ 228 w 572"/>
                  <a:gd name="T47" fmla="*/ 5 h 572"/>
                  <a:gd name="T48" fmla="*/ 286 w 572"/>
                  <a:gd name="T49" fmla="*/ 0 h 572"/>
                  <a:gd name="T50" fmla="*/ 345 w 572"/>
                  <a:gd name="T51" fmla="*/ 5 h 572"/>
                  <a:gd name="T52" fmla="*/ 397 w 572"/>
                  <a:gd name="T53" fmla="*/ 22 h 572"/>
                  <a:gd name="T54" fmla="*/ 446 w 572"/>
                  <a:gd name="T55" fmla="*/ 49 h 572"/>
                  <a:gd name="T56" fmla="*/ 488 w 572"/>
                  <a:gd name="T57" fmla="*/ 84 h 572"/>
                  <a:gd name="T58" fmla="*/ 523 w 572"/>
                  <a:gd name="T59" fmla="*/ 126 h 572"/>
                  <a:gd name="T60" fmla="*/ 550 w 572"/>
                  <a:gd name="T61" fmla="*/ 175 h 572"/>
                  <a:gd name="T62" fmla="*/ 567 w 572"/>
                  <a:gd name="T63" fmla="*/ 229 h 572"/>
                  <a:gd name="T64" fmla="*/ 572 w 572"/>
                  <a:gd name="T65" fmla="*/ 286 h 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72" h="572">
                    <a:moveTo>
                      <a:pt x="572" y="286"/>
                    </a:moveTo>
                    <a:lnTo>
                      <a:pt x="567" y="344"/>
                    </a:lnTo>
                    <a:lnTo>
                      <a:pt x="550" y="397"/>
                    </a:lnTo>
                    <a:lnTo>
                      <a:pt x="523" y="446"/>
                    </a:lnTo>
                    <a:lnTo>
                      <a:pt x="488" y="489"/>
                    </a:lnTo>
                    <a:lnTo>
                      <a:pt x="446" y="523"/>
                    </a:lnTo>
                    <a:lnTo>
                      <a:pt x="397" y="550"/>
                    </a:lnTo>
                    <a:lnTo>
                      <a:pt x="345" y="567"/>
                    </a:lnTo>
                    <a:lnTo>
                      <a:pt x="286" y="572"/>
                    </a:lnTo>
                    <a:lnTo>
                      <a:pt x="228" y="567"/>
                    </a:lnTo>
                    <a:lnTo>
                      <a:pt x="175" y="550"/>
                    </a:lnTo>
                    <a:lnTo>
                      <a:pt x="126" y="523"/>
                    </a:lnTo>
                    <a:lnTo>
                      <a:pt x="85" y="489"/>
                    </a:lnTo>
                    <a:lnTo>
                      <a:pt x="49" y="446"/>
                    </a:lnTo>
                    <a:lnTo>
                      <a:pt x="23" y="397"/>
                    </a:lnTo>
                    <a:lnTo>
                      <a:pt x="6" y="344"/>
                    </a:lnTo>
                    <a:lnTo>
                      <a:pt x="0" y="286"/>
                    </a:lnTo>
                    <a:lnTo>
                      <a:pt x="6" y="229"/>
                    </a:lnTo>
                    <a:lnTo>
                      <a:pt x="23" y="175"/>
                    </a:lnTo>
                    <a:lnTo>
                      <a:pt x="49" y="126"/>
                    </a:lnTo>
                    <a:lnTo>
                      <a:pt x="85" y="84"/>
                    </a:lnTo>
                    <a:lnTo>
                      <a:pt x="126" y="49"/>
                    </a:lnTo>
                    <a:lnTo>
                      <a:pt x="175" y="22"/>
                    </a:lnTo>
                    <a:lnTo>
                      <a:pt x="228" y="5"/>
                    </a:lnTo>
                    <a:lnTo>
                      <a:pt x="286" y="0"/>
                    </a:lnTo>
                    <a:lnTo>
                      <a:pt x="345" y="5"/>
                    </a:lnTo>
                    <a:lnTo>
                      <a:pt x="397" y="22"/>
                    </a:lnTo>
                    <a:lnTo>
                      <a:pt x="446" y="49"/>
                    </a:lnTo>
                    <a:lnTo>
                      <a:pt x="488" y="84"/>
                    </a:lnTo>
                    <a:lnTo>
                      <a:pt x="523" y="126"/>
                    </a:lnTo>
                    <a:lnTo>
                      <a:pt x="550" y="175"/>
                    </a:lnTo>
                    <a:lnTo>
                      <a:pt x="567" y="229"/>
                    </a:lnTo>
                    <a:lnTo>
                      <a:pt x="572" y="286"/>
                    </a:lnTo>
                    <a:close/>
                  </a:path>
                </a:pathLst>
              </a:custGeom>
              <a:solidFill>
                <a:srgbClr val="000000"/>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rot="0" vert="horz" wrap="square" lIns="91440" tIns="45720" rIns="91440" bIns="45720" anchor="t" anchorCtr="0" upright="1">
                <a:noAutofit/>
              </a:bodyPr>
              <a:lstStyle/>
              <a:p>
                <a:endParaRPr lang="en-US" sz="2800"/>
              </a:p>
            </p:txBody>
          </p:sp>
          <p:sp>
            <p:nvSpPr>
              <p:cNvPr id="460" name="Freeform 459"/>
              <p:cNvSpPr>
                <a:spLocks/>
              </p:cNvSpPr>
              <p:nvPr/>
            </p:nvSpPr>
            <p:spPr bwMode="auto">
              <a:xfrm>
                <a:off x="13760" y="7406"/>
                <a:ext cx="221" cy="215"/>
              </a:xfrm>
              <a:custGeom>
                <a:avLst/>
                <a:gdLst>
                  <a:gd name="T0" fmla="*/ 572 w 572"/>
                  <a:gd name="T1" fmla="*/ 286 h 572"/>
                  <a:gd name="T2" fmla="*/ 567 w 572"/>
                  <a:gd name="T3" fmla="*/ 344 h 572"/>
                  <a:gd name="T4" fmla="*/ 550 w 572"/>
                  <a:gd name="T5" fmla="*/ 397 h 572"/>
                  <a:gd name="T6" fmla="*/ 523 w 572"/>
                  <a:gd name="T7" fmla="*/ 446 h 572"/>
                  <a:gd name="T8" fmla="*/ 488 w 572"/>
                  <a:gd name="T9" fmla="*/ 489 h 572"/>
                  <a:gd name="T10" fmla="*/ 446 w 572"/>
                  <a:gd name="T11" fmla="*/ 523 h 572"/>
                  <a:gd name="T12" fmla="*/ 397 w 572"/>
                  <a:gd name="T13" fmla="*/ 550 h 572"/>
                  <a:gd name="T14" fmla="*/ 345 w 572"/>
                  <a:gd name="T15" fmla="*/ 567 h 572"/>
                  <a:gd name="T16" fmla="*/ 286 w 572"/>
                  <a:gd name="T17" fmla="*/ 572 h 572"/>
                  <a:gd name="T18" fmla="*/ 228 w 572"/>
                  <a:gd name="T19" fmla="*/ 567 h 572"/>
                  <a:gd name="T20" fmla="*/ 175 w 572"/>
                  <a:gd name="T21" fmla="*/ 550 h 572"/>
                  <a:gd name="T22" fmla="*/ 126 w 572"/>
                  <a:gd name="T23" fmla="*/ 523 h 572"/>
                  <a:gd name="T24" fmla="*/ 85 w 572"/>
                  <a:gd name="T25" fmla="*/ 489 h 572"/>
                  <a:gd name="T26" fmla="*/ 49 w 572"/>
                  <a:gd name="T27" fmla="*/ 446 h 572"/>
                  <a:gd name="T28" fmla="*/ 23 w 572"/>
                  <a:gd name="T29" fmla="*/ 397 h 572"/>
                  <a:gd name="T30" fmla="*/ 6 w 572"/>
                  <a:gd name="T31" fmla="*/ 344 h 572"/>
                  <a:gd name="T32" fmla="*/ 0 w 572"/>
                  <a:gd name="T33" fmla="*/ 286 h 572"/>
                  <a:gd name="T34" fmla="*/ 6 w 572"/>
                  <a:gd name="T35" fmla="*/ 229 h 572"/>
                  <a:gd name="T36" fmla="*/ 23 w 572"/>
                  <a:gd name="T37" fmla="*/ 175 h 572"/>
                  <a:gd name="T38" fmla="*/ 49 w 572"/>
                  <a:gd name="T39" fmla="*/ 126 h 572"/>
                  <a:gd name="T40" fmla="*/ 85 w 572"/>
                  <a:gd name="T41" fmla="*/ 84 h 572"/>
                  <a:gd name="T42" fmla="*/ 126 w 572"/>
                  <a:gd name="T43" fmla="*/ 49 h 572"/>
                  <a:gd name="T44" fmla="*/ 175 w 572"/>
                  <a:gd name="T45" fmla="*/ 22 h 572"/>
                  <a:gd name="T46" fmla="*/ 228 w 572"/>
                  <a:gd name="T47" fmla="*/ 5 h 572"/>
                  <a:gd name="T48" fmla="*/ 286 w 572"/>
                  <a:gd name="T49" fmla="*/ 0 h 572"/>
                  <a:gd name="T50" fmla="*/ 345 w 572"/>
                  <a:gd name="T51" fmla="*/ 5 h 572"/>
                  <a:gd name="T52" fmla="*/ 397 w 572"/>
                  <a:gd name="T53" fmla="*/ 22 h 572"/>
                  <a:gd name="T54" fmla="*/ 446 w 572"/>
                  <a:gd name="T55" fmla="*/ 49 h 572"/>
                  <a:gd name="T56" fmla="*/ 488 w 572"/>
                  <a:gd name="T57" fmla="*/ 84 h 572"/>
                  <a:gd name="T58" fmla="*/ 523 w 572"/>
                  <a:gd name="T59" fmla="*/ 126 h 572"/>
                  <a:gd name="T60" fmla="*/ 550 w 572"/>
                  <a:gd name="T61" fmla="*/ 175 h 572"/>
                  <a:gd name="T62" fmla="*/ 567 w 572"/>
                  <a:gd name="T63" fmla="*/ 229 h 572"/>
                  <a:gd name="T64" fmla="*/ 572 w 572"/>
                  <a:gd name="T65" fmla="*/ 286 h 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72" h="572">
                    <a:moveTo>
                      <a:pt x="572" y="286"/>
                    </a:moveTo>
                    <a:lnTo>
                      <a:pt x="567" y="344"/>
                    </a:lnTo>
                    <a:lnTo>
                      <a:pt x="550" y="397"/>
                    </a:lnTo>
                    <a:lnTo>
                      <a:pt x="523" y="446"/>
                    </a:lnTo>
                    <a:lnTo>
                      <a:pt x="488" y="489"/>
                    </a:lnTo>
                    <a:lnTo>
                      <a:pt x="446" y="523"/>
                    </a:lnTo>
                    <a:lnTo>
                      <a:pt x="397" y="550"/>
                    </a:lnTo>
                    <a:lnTo>
                      <a:pt x="345" y="567"/>
                    </a:lnTo>
                    <a:lnTo>
                      <a:pt x="286" y="572"/>
                    </a:lnTo>
                    <a:lnTo>
                      <a:pt x="228" y="567"/>
                    </a:lnTo>
                    <a:lnTo>
                      <a:pt x="175" y="550"/>
                    </a:lnTo>
                    <a:lnTo>
                      <a:pt x="126" y="523"/>
                    </a:lnTo>
                    <a:lnTo>
                      <a:pt x="85" y="489"/>
                    </a:lnTo>
                    <a:lnTo>
                      <a:pt x="49" y="446"/>
                    </a:lnTo>
                    <a:lnTo>
                      <a:pt x="23" y="397"/>
                    </a:lnTo>
                    <a:lnTo>
                      <a:pt x="6" y="344"/>
                    </a:lnTo>
                    <a:lnTo>
                      <a:pt x="0" y="286"/>
                    </a:lnTo>
                    <a:lnTo>
                      <a:pt x="6" y="229"/>
                    </a:lnTo>
                    <a:lnTo>
                      <a:pt x="23" y="175"/>
                    </a:lnTo>
                    <a:lnTo>
                      <a:pt x="49" y="126"/>
                    </a:lnTo>
                    <a:lnTo>
                      <a:pt x="85" y="84"/>
                    </a:lnTo>
                    <a:lnTo>
                      <a:pt x="126" y="49"/>
                    </a:lnTo>
                    <a:lnTo>
                      <a:pt x="175" y="22"/>
                    </a:lnTo>
                    <a:lnTo>
                      <a:pt x="228" y="5"/>
                    </a:lnTo>
                    <a:lnTo>
                      <a:pt x="286" y="0"/>
                    </a:lnTo>
                    <a:lnTo>
                      <a:pt x="345" y="5"/>
                    </a:lnTo>
                    <a:lnTo>
                      <a:pt x="397" y="22"/>
                    </a:lnTo>
                    <a:lnTo>
                      <a:pt x="446" y="49"/>
                    </a:lnTo>
                    <a:lnTo>
                      <a:pt x="488" y="84"/>
                    </a:lnTo>
                    <a:lnTo>
                      <a:pt x="523" y="126"/>
                    </a:lnTo>
                    <a:lnTo>
                      <a:pt x="550" y="175"/>
                    </a:lnTo>
                    <a:lnTo>
                      <a:pt x="567" y="229"/>
                    </a:lnTo>
                    <a:lnTo>
                      <a:pt x="572" y="28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
                    <a:solidFill>
                      <a:srgbClr val="000000"/>
                    </a:solidFill>
                    <a:prstDash val="solid"/>
                    <a:round/>
                    <a:headEnd/>
                    <a:tailEnd/>
                  </a14:hiddenLine>
                </a:ext>
              </a:extLst>
            </p:spPr>
            <p:txBody>
              <a:bodyPr rot="0" vert="horz" wrap="square" lIns="91440" tIns="45720" rIns="91440" bIns="45720" anchor="t" anchorCtr="0" upright="1">
                <a:noAutofit/>
              </a:bodyPr>
              <a:lstStyle/>
              <a:p>
                <a:endParaRPr lang="en-US" sz="2800"/>
              </a:p>
            </p:txBody>
          </p:sp>
          <p:sp>
            <p:nvSpPr>
              <p:cNvPr id="461" name="Freeform 460"/>
              <p:cNvSpPr>
                <a:spLocks/>
              </p:cNvSpPr>
              <p:nvPr/>
            </p:nvSpPr>
            <p:spPr bwMode="auto">
              <a:xfrm>
                <a:off x="12651" y="6394"/>
                <a:ext cx="236" cy="762"/>
              </a:xfrm>
              <a:custGeom>
                <a:avLst/>
                <a:gdLst>
                  <a:gd name="T0" fmla="*/ 610 w 610"/>
                  <a:gd name="T1" fmla="*/ 1843 h 2035"/>
                  <a:gd name="T2" fmla="*/ 605 w 610"/>
                  <a:gd name="T3" fmla="*/ 1886 h 2035"/>
                  <a:gd name="T4" fmla="*/ 588 w 610"/>
                  <a:gd name="T5" fmla="*/ 1928 h 2035"/>
                  <a:gd name="T6" fmla="*/ 561 w 610"/>
                  <a:gd name="T7" fmla="*/ 1963 h 2035"/>
                  <a:gd name="T8" fmla="*/ 529 w 610"/>
                  <a:gd name="T9" fmla="*/ 1993 h 2035"/>
                  <a:gd name="T10" fmla="*/ 490 w 610"/>
                  <a:gd name="T11" fmla="*/ 2016 h 2035"/>
                  <a:gd name="T12" fmla="*/ 448 w 610"/>
                  <a:gd name="T13" fmla="*/ 2029 h 2035"/>
                  <a:gd name="T14" fmla="*/ 403 w 610"/>
                  <a:gd name="T15" fmla="*/ 2035 h 2035"/>
                  <a:gd name="T16" fmla="*/ 358 w 610"/>
                  <a:gd name="T17" fmla="*/ 2029 h 2035"/>
                  <a:gd name="T18" fmla="*/ 316 w 610"/>
                  <a:gd name="T19" fmla="*/ 2016 h 2035"/>
                  <a:gd name="T20" fmla="*/ 277 w 610"/>
                  <a:gd name="T21" fmla="*/ 1993 h 2035"/>
                  <a:gd name="T22" fmla="*/ 245 w 610"/>
                  <a:gd name="T23" fmla="*/ 1963 h 2035"/>
                  <a:gd name="T24" fmla="*/ 218 w 610"/>
                  <a:gd name="T25" fmla="*/ 1928 h 2035"/>
                  <a:gd name="T26" fmla="*/ 202 w 610"/>
                  <a:gd name="T27" fmla="*/ 1886 h 2035"/>
                  <a:gd name="T28" fmla="*/ 196 w 610"/>
                  <a:gd name="T29" fmla="*/ 1843 h 2035"/>
                  <a:gd name="T30" fmla="*/ 196 w 610"/>
                  <a:gd name="T31" fmla="*/ 1837 h 2035"/>
                  <a:gd name="T32" fmla="*/ 196 w 610"/>
                  <a:gd name="T33" fmla="*/ 1818 h 2035"/>
                  <a:gd name="T34" fmla="*/ 196 w 610"/>
                  <a:gd name="T35" fmla="*/ 1788 h 2035"/>
                  <a:gd name="T36" fmla="*/ 196 w 610"/>
                  <a:gd name="T37" fmla="*/ 1750 h 2035"/>
                  <a:gd name="T38" fmla="*/ 196 w 610"/>
                  <a:gd name="T39" fmla="*/ 1703 h 2035"/>
                  <a:gd name="T40" fmla="*/ 196 w 610"/>
                  <a:gd name="T41" fmla="*/ 1652 h 2035"/>
                  <a:gd name="T42" fmla="*/ 196 w 610"/>
                  <a:gd name="T43" fmla="*/ 1596 h 2035"/>
                  <a:gd name="T44" fmla="*/ 196 w 610"/>
                  <a:gd name="T45" fmla="*/ 1536 h 2035"/>
                  <a:gd name="T46" fmla="*/ 196 w 610"/>
                  <a:gd name="T47" fmla="*/ 1475 h 2035"/>
                  <a:gd name="T48" fmla="*/ 196 w 610"/>
                  <a:gd name="T49" fmla="*/ 1413 h 2035"/>
                  <a:gd name="T50" fmla="*/ 196 w 610"/>
                  <a:gd name="T51" fmla="*/ 1355 h 2035"/>
                  <a:gd name="T52" fmla="*/ 196 w 610"/>
                  <a:gd name="T53" fmla="*/ 1298 h 2035"/>
                  <a:gd name="T54" fmla="*/ 196 w 610"/>
                  <a:gd name="T55" fmla="*/ 1246 h 2035"/>
                  <a:gd name="T56" fmla="*/ 196 w 610"/>
                  <a:gd name="T57" fmla="*/ 1199 h 2035"/>
                  <a:gd name="T58" fmla="*/ 196 w 610"/>
                  <a:gd name="T59" fmla="*/ 1161 h 2035"/>
                  <a:gd name="T60" fmla="*/ 196 w 610"/>
                  <a:gd name="T61" fmla="*/ 1131 h 2035"/>
                  <a:gd name="T62" fmla="*/ 196 w 610"/>
                  <a:gd name="T63" fmla="*/ 1112 h 2035"/>
                  <a:gd name="T64" fmla="*/ 196 w 610"/>
                  <a:gd name="T65" fmla="*/ 1104 h 2035"/>
                  <a:gd name="T66" fmla="*/ 156 w 610"/>
                  <a:gd name="T67" fmla="*/ 1101 h 2035"/>
                  <a:gd name="T68" fmla="*/ 122 w 610"/>
                  <a:gd name="T69" fmla="*/ 1087 h 2035"/>
                  <a:gd name="T70" fmla="*/ 90 w 610"/>
                  <a:gd name="T71" fmla="*/ 1065 h 2035"/>
                  <a:gd name="T72" fmla="*/ 64 w 610"/>
                  <a:gd name="T73" fmla="*/ 1038 h 2035"/>
                  <a:gd name="T74" fmla="*/ 41 w 610"/>
                  <a:gd name="T75" fmla="*/ 1004 h 2035"/>
                  <a:gd name="T76" fmla="*/ 25 w 610"/>
                  <a:gd name="T77" fmla="*/ 969 h 2035"/>
                  <a:gd name="T78" fmla="*/ 11 w 610"/>
                  <a:gd name="T79" fmla="*/ 927 h 2035"/>
                  <a:gd name="T80" fmla="*/ 2 w 610"/>
                  <a:gd name="T81" fmla="*/ 884 h 2035"/>
                  <a:gd name="T82" fmla="*/ 0 w 610"/>
                  <a:gd name="T83" fmla="*/ 841 h 2035"/>
                  <a:gd name="T84" fmla="*/ 0 w 610"/>
                  <a:gd name="T85" fmla="*/ 317 h 2035"/>
                  <a:gd name="T86" fmla="*/ 6 w 610"/>
                  <a:gd name="T87" fmla="*/ 260 h 2035"/>
                  <a:gd name="T88" fmla="*/ 19 w 610"/>
                  <a:gd name="T89" fmla="*/ 208 h 2035"/>
                  <a:gd name="T90" fmla="*/ 41 w 610"/>
                  <a:gd name="T91" fmla="*/ 159 h 2035"/>
                  <a:gd name="T92" fmla="*/ 73 w 610"/>
                  <a:gd name="T93" fmla="*/ 115 h 2035"/>
                  <a:gd name="T94" fmla="*/ 109 w 610"/>
                  <a:gd name="T95" fmla="*/ 76 h 2035"/>
                  <a:gd name="T96" fmla="*/ 153 w 610"/>
                  <a:gd name="T97" fmla="*/ 44 h 2035"/>
                  <a:gd name="T98" fmla="*/ 202 w 610"/>
                  <a:gd name="T99" fmla="*/ 21 h 2035"/>
                  <a:gd name="T100" fmla="*/ 254 w 610"/>
                  <a:gd name="T101" fmla="*/ 6 h 2035"/>
                  <a:gd name="T102" fmla="*/ 309 w 610"/>
                  <a:gd name="T103" fmla="*/ 0 h 2035"/>
                  <a:gd name="T104" fmla="*/ 363 w 610"/>
                  <a:gd name="T105" fmla="*/ 6 h 2035"/>
                  <a:gd name="T106" fmla="*/ 416 w 610"/>
                  <a:gd name="T107" fmla="*/ 21 h 2035"/>
                  <a:gd name="T108" fmla="*/ 463 w 610"/>
                  <a:gd name="T109" fmla="*/ 44 h 2035"/>
                  <a:gd name="T110" fmla="*/ 505 w 610"/>
                  <a:gd name="T111" fmla="*/ 76 h 2035"/>
                  <a:gd name="T112" fmla="*/ 540 w 610"/>
                  <a:gd name="T113" fmla="*/ 115 h 2035"/>
                  <a:gd name="T114" fmla="*/ 571 w 610"/>
                  <a:gd name="T115" fmla="*/ 159 h 2035"/>
                  <a:gd name="T116" fmla="*/ 591 w 610"/>
                  <a:gd name="T117" fmla="*/ 208 h 2035"/>
                  <a:gd name="T118" fmla="*/ 605 w 610"/>
                  <a:gd name="T119" fmla="*/ 260 h 2035"/>
                  <a:gd name="T120" fmla="*/ 610 w 610"/>
                  <a:gd name="T121" fmla="*/ 317 h 2035"/>
                  <a:gd name="T122" fmla="*/ 610 w 610"/>
                  <a:gd name="T123" fmla="*/ 1843 h 20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10" h="2035">
                    <a:moveTo>
                      <a:pt x="610" y="1843"/>
                    </a:moveTo>
                    <a:lnTo>
                      <a:pt x="605" y="1886"/>
                    </a:lnTo>
                    <a:lnTo>
                      <a:pt x="588" y="1928"/>
                    </a:lnTo>
                    <a:lnTo>
                      <a:pt x="561" y="1963"/>
                    </a:lnTo>
                    <a:lnTo>
                      <a:pt x="529" y="1993"/>
                    </a:lnTo>
                    <a:lnTo>
                      <a:pt x="490" y="2016"/>
                    </a:lnTo>
                    <a:lnTo>
                      <a:pt x="448" y="2029"/>
                    </a:lnTo>
                    <a:lnTo>
                      <a:pt x="403" y="2035"/>
                    </a:lnTo>
                    <a:lnTo>
                      <a:pt x="358" y="2029"/>
                    </a:lnTo>
                    <a:lnTo>
                      <a:pt x="316" y="2016"/>
                    </a:lnTo>
                    <a:lnTo>
                      <a:pt x="277" y="1993"/>
                    </a:lnTo>
                    <a:lnTo>
                      <a:pt x="245" y="1963"/>
                    </a:lnTo>
                    <a:lnTo>
                      <a:pt x="218" y="1928"/>
                    </a:lnTo>
                    <a:lnTo>
                      <a:pt x="202" y="1886"/>
                    </a:lnTo>
                    <a:lnTo>
                      <a:pt x="196" y="1843"/>
                    </a:lnTo>
                    <a:lnTo>
                      <a:pt x="196" y="1837"/>
                    </a:lnTo>
                    <a:lnTo>
                      <a:pt x="196" y="1818"/>
                    </a:lnTo>
                    <a:lnTo>
                      <a:pt x="196" y="1788"/>
                    </a:lnTo>
                    <a:lnTo>
                      <a:pt x="196" y="1750"/>
                    </a:lnTo>
                    <a:lnTo>
                      <a:pt x="196" y="1703"/>
                    </a:lnTo>
                    <a:lnTo>
                      <a:pt x="196" y="1652"/>
                    </a:lnTo>
                    <a:lnTo>
                      <a:pt x="196" y="1596"/>
                    </a:lnTo>
                    <a:lnTo>
                      <a:pt x="196" y="1536"/>
                    </a:lnTo>
                    <a:lnTo>
                      <a:pt x="196" y="1475"/>
                    </a:lnTo>
                    <a:lnTo>
                      <a:pt x="196" y="1413"/>
                    </a:lnTo>
                    <a:lnTo>
                      <a:pt x="196" y="1355"/>
                    </a:lnTo>
                    <a:lnTo>
                      <a:pt x="196" y="1298"/>
                    </a:lnTo>
                    <a:lnTo>
                      <a:pt x="196" y="1246"/>
                    </a:lnTo>
                    <a:lnTo>
                      <a:pt x="196" y="1199"/>
                    </a:lnTo>
                    <a:lnTo>
                      <a:pt x="196" y="1161"/>
                    </a:lnTo>
                    <a:lnTo>
                      <a:pt x="196" y="1131"/>
                    </a:lnTo>
                    <a:lnTo>
                      <a:pt x="196" y="1112"/>
                    </a:lnTo>
                    <a:lnTo>
                      <a:pt x="196" y="1104"/>
                    </a:lnTo>
                    <a:lnTo>
                      <a:pt x="156" y="1101"/>
                    </a:lnTo>
                    <a:lnTo>
                      <a:pt x="122" y="1087"/>
                    </a:lnTo>
                    <a:lnTo>
                      <a:pt x="90" y="1065"/>
                    </a:lnTo>
                    <a:lnTo>
                      <a:pt x="64" y="1038"/>
                    </a:lnTo>
                    <a:lnTo>
                      <a:pt x="41" y="1004"/>
                    </a:lnTo>
                    <a:lnTo>
                      <a:pt x="25" y="969"/>
                    </a:lnTo>
                    <a:lnTo>
                      <a:pt x="11" y="927"/>
                    </a:lnTo>
                    <a:lnTo>
                      <a:pt x="2" y="884"/>
                    </a:lnTo>
                    <a:lnTo>
                      <a:pt x="0" y="841"/>
                    </a:lnTo>
                    <a:lnTo>
                      <a:pt x="0" y="317"/>
                    </a:lnTo>
                    <a:lnTo>
                      <a:pt x="6" y="260"/>
                    </a:lnTo>
                    <a:lnTo>
                      <a:pt x="19" y="208"/>
                    </a:lnTo>
                    <a:lnTo>
                      <a:pt x="41" y="159"/>
                    </a:lnTo>
                    <a:lnTo>
                      <a:pt x="73" y="115"/>
                    </a:lnTo>
                    <a:lnTo>
                      <a:pt x="109" y="76"/>
                    </a:lnTo>
                    <a:lnTo>
                      <a:pt x="153" y="44"/>
                    </a:lnTo>
                    <a:lnTo>
                      <a:pt x="202" y="21"/>
                    </a:lnTo>
                    <a:lnTo>
                      <a:pt x="254" y="6"/>
                    </a:lnTo>
                    <a:lnTo>
                      <a:pt x="309" y="0"/>
                    </a:lnTo>
                    <a:lnTo>
                      <a:pt x="363" y="6"/>
                    </a:lnTo>
                    <a:lnTo>
                      <a:pt x="416" y="21"/>
                    </a:lnTo>
                    <a:lnTo>
                      <a:pt x="463" y="44"/>
                    </a:lnTo>
                    <a:lnTo>
                      <a:pt x="505" y="76"/>
                    </a:lnTo>
                    <a:lnTo>
                      <a:pt x="540" y="115"/>
                    </a:lnTo>
                    <a:lnTo>
                      <a:pt x="571" y="159"/>
                    </a:lnTo>
                    <a:lnTo>
                      <a:pt x="591" y="208"/>
                    </a:lnTo>
                    <a:lnTo>
                      <a:pt x="605" y="260"/>
                    </a:lnTo>
                    <a:lnTo>
                      <a:pt x="610" y="317"/>
                    </a:lnTo>
                    <a:lnTo>
                      <a:pt x="610" y="1843"/>
                    </a:lnTo>
                    <a:close/>
                  </a:path>
                </a:pathLst>
              </a:custGeom>
              <a:solidFill>
                <a:srgbClr val="000000"/>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rot="0" vert="horz" wrap="square" lIns="91440" tIns="45720" rIns="91440" bIns="45720" anchor="t" anchorCtr="0" upright="1">
                <a:noAutofit/>
              </a:bodyPr>
              <a:lstStyle/>
              <a:p>
                <a:endParaRPr lang="en-US" sz="2800"/>
              </a:p>
            </p:txBody>
          </p:sp>
          <p:sp>
            <p:nvSpPr>
              <p:cNvPr id="462" name="Freeform 461"/>
              <p:cNvSpPr>
                <a:spLocks/>
              </p:cNvSpPr>
              <p:nvPr/>
            </p:nvSpPr>
            <p:spPr bwMode="auto">
              <a:xfrm>
                <a:off x="12651" y="6394"/>
                <a:ext cx="236" cy="762"/>
              </a:xfrm>
              <a:custGeom>
                <a:avLst/>
                <a:gdLst>
                  <a:gd name="T0" fmla="*/ 610 w 610"/>
                  <a:gd name="T1" fmla="*/ 1843 h 2035"/>
                  <a:gd name="T2" fmla="*/ 605 w 610"/>
                  <a:gd name="T3" fmla="*/ 1886 h 2035"/>
                  <a:gd name="T4" fmla="*/ 588 w 610"/>
                  <a:gd name="T5" fmla="*/ 1928 h 2035"/>
                  <a:gd name="T6" fmla="*/ 561 w 610"/>
                  <a:gd name="T7" fmla="*/ 1963 h 2035"/>
                  <a:gd name="T8" fmla="*/ 529 w 610"/>
                  <a:gd name="T9" fmla="*/ 1993 h 2035"/>
                  <a:gd name="T10" fmla="*/ 490 w 610"/>
                  <a:gd name="T11" fmla="*/ 2016 h 2035"/>
                  <a:gd name="T12" fmla="*/ 448 w 610"/>
                  <a:gd name="T13" fmla="*/ 2029 h 2035"/>
                  <a:gd name="T14" fmla="*/ 403 w 610"/>
                  <a:gd name="T15" fmla="*/ 2035 h 2035"/>
                  <a:gd name="T16" fmla="*/ 358 w 610"/>
                  <a:gd name="T17" fmla="*/ 2029 h 2035"/>
                  <a:gd name="T18" fmla="*/ 316 w 610"/>
                  <a:gd name="T19" fmla="*/ 2016 h 2035"/>
                  <a:gd name="T20" fmla="*/ 277 w 610"/>
                  <a:gd name="T21" fmla="*/ 1993 h 2035"/>
                  <a:gd name="T22" fmla="*/ 245 w 610"/>
                  <a:gd name="T23" fmla="*/ 1963 h 2035"/>
                  <a:gd name="T24" fmla="*/ 218 w 610"/>
                  <a:gd name="T25" fmla="*/ 1928 h 2035"/>
                  <a:gd name="T26" fmla="*/ 202 w 610"/>
                  <a:gd name="T27" fmla="*/ 1886 h 2035"/>
                  <a:gd name="T28" fmla="*/ 196 w 610"/>
                  <a:gd name="T29" fmla="*/ 1843 h 2035"/>
                  <a:gd name="T30" fmla="*/ 196 w 610"/>
                  <a:gd name="T31" fmla="*/ 1837 h 2035"/>
                  <a:gd name="T32" fmla="*/ 196 w 610"/>
                  <a:gd name="T33" fmla="*/ 1818 h 2035"/>
                  <a:gd name="T34" fmla="*/ 196 w 610"/>
                  <a:gd name="T35" fmla="*/ 1788 h 2035"/>
                  <a:gd name="T36" fmla="*/ 196 w 610"/>
                  <a:gd name="T37" fmla="*/ 1750 h 2035"/>
                  <a:gd name="T38" fmla="*/ 196 w 610"/>
                  <a:gd name="T39" fmla="*/ 1703 h 2035"/>
                  <a:gd name="T40" fmla="*/ 196 w 610"/>
                  <a:gd name="T41" fmla="*/ 1652 h 2035"/>
                  <a:gd name="T42" fmla="*/ 196 w 610"/>
                  <a:gd name="T43" fmla="*/ 1596 h 2035"/>
                  <a:gd name="T44" fmla="*/ 196 w 610"/>
                  <a:gd name="T45" fmla="*/ 1536 h 2035"/>
                  <a:gd name="T46" fmla="*/ 196 w 610"/>
                  <a:gd name="T47" fmla="*/ 1475 h 2035"/>
                  <a:gd name="T48" fmla="*/ 196 w 610"/>
                  <a:gd name="T49" fmla="*/ 1413 h 2035"/>
                  <a:gd name="T50" fmla="*/ 196 w 610"/>
                  <a:gd name="T51" fmla="*/ 1355 h 2035"/>
                  <a:gd name="T52" fmla="*/ 196 w 610"/>
                  <a:gd name="T53" fmla="*/ 1298 h 2035"/>
                  <a:gd name="T54" fmla="*/ 196 w 610"/>
                  <a:gd name="T55" fmla="*/ 1246 h 2035"/>
                  <a:gd name="T56" fmla="*/ 196 w 610"/>
                  <a:gd name="T57" fmla="*/ 1199 h 2035"/>
                  <a:gd name="T58" fmla="*/ 196 w 610"/>
                  <a:gd name="T59" fmla="*/ 1161 h 2035"/>
                  <a:gd name="T60" fmla="*/ 196 w 610"/>
                  <a:gd name="T61" fmla="*/ 1131 h 2035"/>
                  <a:gd name="T62" fmla="*/ 196 w 610"/>
                  <a:gd name="T63" fmla="*/ 1112 h 2035"/>
                  <a:gd name="T64" fmla="*/ 196 w 610"/>
                  <a:gd name="T65" fmla="*/ 1104 h 2035"/>
                  <a:gd name="T66" fmla="*/ 156 w 610"/>
                  <a:gd name="T67" fmla="*/ 1101 h 2035"/>
                  <a:gd name="T68" fmla="*/ 122 w 610"/>
                  <a:gd name="T69" fmla="*/ 1087 h 2035"/>
                  <a:gd name="T70" fmla="*/ 90 w 610"/>
                  <a:gd name="T71" fmla="*/ 1065 h 2035"/>
                  <a:gd name="T72" fmla="*/ 64 w 610"/>
                  <a:gd name="T73" fmla="*/ 1038 h 2035"/>
                  <a:gd name="T74" fmla="*/ 41 w 610"/>
                  <a:gd name="T75" fmla="*/ 1004 h 2035"/>
                  <a:gd name="T76" fmla="*/ 25 w 610"/>
                  <a:gd name="T77" fmla="*/ 969 h 2035"/>
                  <a:gd name="T78" fmla="*/ 11 w 610"/>
                  <a:gd name="T79" fmla="*/ 927 h 2035"/>
                  <a:gd name="T80" fmla="*/ 2 w 610"/>
                  <a:gd name="T81" fmla="*/ 884 h 2035"/>
                  <a:gd name="T82" fmla="*/ 0 w 610"/>
                  <a:gd name="T83" fmla="*/ 841 h 2035"/>
                  <a:gd name="T84" fmla="*/ 0 w 610"/>
                  <a:gd name="T85" fmla="*/ 317 h 2035"/>
                  <a:gd name="T86" fmla="*/ 6 w 610"/>
                  <a:gd name="T87" fmla="*/ 260 h 2035"/>
                  <a:gd name="T88" fmla="*/ 19 w 610"/>
                  <a:gd name="T89" fmla="*/ 208 h 2035"/>
                  <a:gd name="T90" fmla="*/ 41 w 610"/>
                  <a:gd name="T91" fmla="*/ 159 h 2035"/>
                  <a:gd name="T92" fmla="*/ 73 w 610"/>
                  <a:gd name="T93" fmla="*/ 115 h 2035"/>
                  <a:gd name="T94" fmla="*/ 109 w 610"/>
                  <a:gd name="T95" fmla="*/ 76 h 2035"/>
                  <a:gd name="T96" fmla="*/ 153 w 610"/>
                  <a:gd name="T97" fmla="*/ 44 h 2035"/>
                  <a:gd name="T98" fmla="*/ 202 w 610"/>
                  <a:gd name="T99" fmla="*/ 21 h 2035"/>
                  <a:gd name="T100" fmla="*/ 254 w 610"/>
                  <a:gd name="T101" fmla="*/ 6 h 2035"/>
                  <a:gd name="T102" fmla="*/ 309 w 610"/>
                  <a:gd name="T103" fmla="*/ 0 h 2035"/>
                  <a:gd name="T104" fmla="*/ 363 w 610"/>
                  <a:gd name="T105" fmla="*/ 6 h 2035"/>
                  <a:gd name="T106" fmla="*/ 416 w 610"/>
                  <a:gd name="T107" fmla="*/ 21 h 2035"/>
                  <a:gd name="T108" fmla="*/ 463 w 610"/>
                  <a:gd name="T109" fmla="*/ 44 h 2035"/>
                  <a:gd name="T110" fmla="*/ 505 w 610"/>
                  <a:gd name="T111" fmla="*/ 76 h 2035"/>
                  <a:gd name="T112" fmla="*/ 540 w 610"/>
                  <a:gd name="T113" fmla="*/ 115 h 2035"/>
                  <a:gd name="T114" fmla="*/ 571 w 610"/>
                  <a:gd name="T115" fmla="*/ 159 h 2035"/>
                  <a:gd name="T116" fmla="*/ 591 w 610"/>
                  <a:gd name="T117" fmla="*/ 208 h 2035"/>
                  <a:gd name="T118" fmla="*/ 605 w 610"/>
                  <a:gd name="T119" fmla="*/ 260 h 2035"/>
                  <a:gd name="T120" fmla="*/ 610 w 610"/>
                  <a:gd name="T121" fmla="*/ 317 h 2035"/>
                  <a:gd name="T122" fmla="*/ 610 w 610"/>
                  <a:gd name="T123" fmla="*/ 1843 h 20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10" h="2035">
                    <a:moveTo>
                      <a:pt x="610" y="1843"/>
                    </a:moveTo>
                    <a:lnTo>
                      <a:pt x="605" y="1886"/>
                    </a:lnTo>
                    <a:lnTo>
                      <a:pt x="588" y="1928"/>
                    </a:lnTo>
                    <a:lnTo>
                      <a:pt x="561" y="1963"/>
                    </a:lnTo>
                    <a:lnTo>
                      <a:pt x="529" y="1993"/>
                    </a:lnTo>
                    <a:lnTo>
                      <a:pt x="490" y="2016"/>
                    </a:lnTo>
                    <a:lnTo>
                      <a:pt x="448" y="2029"/>
                    </a:lnTo>
                    <a:lnTo>
                      <a:pt x="403" y="2035"/>
                    </a:lnTo>
                    <a:lnTo>
                      <a:pt x="358" y="2029"/>
                    </a:lnTo>
                    <a:lnTo>
                      <a:pt x="316" y="2016"/>
                    </a:lnTo>
                    <a:lnTo>
                      <a:pt x="277" y="1993"/>
                    </a:lnTo>
                    <a:lnTo>
                      <a:pt x="245" y="1963"/>
                    </a:lnTo>
                    <a:lnTo>
                      <a:pt x="218" y="1928"/>
                    </a:lnTo>
                    <a:lnTo>
                      <a:pt x="202" y="1886"/>
                    </a:lnTo>
                    <a:lnTo>
                      <a:pt x="196" y="1843"/>
                    </a:lnTo>
                    <a:lnTo>
                      <a:pt x="196" y="1837"/>
                    </a:lnTo>
                    <a:lnTo>
                      <a:pt x="196" y="1818"/>
                    </a:lnTo>
                    <a:lnTo>
                      <a:pt x="196" y="1788"/>
                    </a:lnTo>
                    <a:lnTo>
                      <a:pt x="196" y="1750"/>
                    </a:lnTo>
                    <a:lnTo>
                      <a:pt x="196" y="1703"/>
                    </a:lnTo>
                    <a:lnTo>
                      <a:pt x="196" y="1652"/>
                    </a:lnTo>
                    <a:lnTo>
                      <a:pt x="196" y="1596"/>
                    </a:lnTo>
                    <a:lnTo>
                      <a:pt x="196" y="1536"/>
                    </a:lnTo>
                    <a:lnTo>
                      <a:pt x="196" y="1475"/>
                    </a:lnTo>
                    <a:lnTo>
                      <a:pt x="196" y="1413"/>
                    </a:lnTo>
                    <a:lnTo>
                      <a:pt x="196" y="1355"/>
                    </a:lnTo>
                    <a:lnTo>
                      <a:pt x="196" y="1298"/>
                    </a:lnTo>
                    <a:lnTo>
                      <a:pt x="196" y="1246"/>
                    </a:lnTo>
                    <a:lnTo>
                      <a:pt x="196" y="1199"/>
                    </a:lnTo>
                    <a:lnTo>
                      <a:pt x="196" y="1161"/>
                    </a:lnTo>
                    <a:lnTo>
                      <a:pt x="196" y="1131"/>
                    </a:lnTo>
                    <a:lnTo>
                      <a:pt x="196" y="1112"/>
                    </a:lnTo>
                    <a:lnTo>
                      <a:pt x="196" y="1104"/>
                    </a:lnTo>
                    <a:lnTo>
                      <a:pt x="156" y="1101"/>
                    </a:lnTo>
                    <a:lnTo>
                      <a:pt x="122" y="1087"/>
                    </a:lnTo>
                    <a:lnTo>
                      <a:pt x="90" y="1065"/>
                    </a:lnTo>
                    <a:lnTo>
                      <a:pt x="64" y="1038"/>
                    </a:lnTo>
                    <a:lnTo>
                      <a:pt x="41" y="1004"/>
                    </a:lnTo>
                    <a:lnTo>
                      <a:pt x="25" y="969"/>
                    </a:lnTo>
                    <a:lnTo>
                      <a:pt x="11" y="927"/>
                    </a:lnTo>
                    <a:lnTo>
                      <a:pt x="2" y="884"/>
                    </a:lnTo>
                    <a:lnTo>
                      <a:pt x="0" y="841"/>
                    </a:lnTo>
                    <a:lnTo>
                      <a:pt x="0" y="317"/>
                    </a:lnTo>
                    <a:lnTo>
                      <a:pt x="6" y="260"/>
                    </a:lnTo>
                    <a:lnTo>
                      <a:pt x="19" y="208"/>
                    </a:lnTo>
                    <a:lnTo>
                      <a:pt x="41" y="159"/>
                    </a:lnTo>
                    <a:lnTo>
                      <a:pt x="73" y="115"/>
                    </a:lnTo>
                    <a:lnTo>
                      <a:pt x="109" y="76"/>
                    </a:lnTo>
                    <a:lnTo>
                      <a:pt x="153" y="44"/>
                    </a:lnTo>
                    <a:lnTo>
                      <a:pt x="202" y="21"/>
                    </a:lnTo>
                    <a:lnTo>
                      <a:pt x="254" y="6"/>
                    </a:lnTo>
                    <a:lnTo>
                      <a:pt x="309" y="0"/>
                    </a:lnTo>
                    <a:lnTo>
                      <a:pt x="363" y="6"/>
                    </a:lnTo>
                    <a:lnTo>
                      <a:pt x="416" y="21"/>
                    </a:lnTo>
                    <a:lnTo>
                      <a:pt x="463" y="44"/>
                    </a:lnTo>
                    <a:lnTo>
                      <a:pt x="505" y="76"/>
                    </a:lnTo>
                    <a:lnTo>
                      <a:pt x="540" y="115"/>
                    </a:lnTo>
                    <a:lnTo>
                      <a:pt x="571" y="159"/>
                    </a:lnTo>
                    <a:lnTo>
                      <a:pt x="591" y="208"/>
                    </a:lnTo>
                    <a:lnTo>
                      <a:pt x="605" y="260"/>
                    </a:lnTo>
                    <a:lnTo>
                      <a:pt x="610" y="317"/>
                    </a:lnTo>
                    <a:lnTo>
                      <a:pt x="610" y="184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985">
                    <a:solidFill>
                      <a:srgbClr val="000000"/>
                    </a:solidFill>
                    <a:prstDash val="solid"/>
                    <a:round/>
                    <a:headEnd/>
                    <a:tailEnd/>
                  </a14:hiddenLine>
                </a:ext>
              </a:extLst>
            </p:spPr>
            <p:txBody>
              <a:bodyPr rot="0" vert="horz" wrap="square" lIns="91440" tIns="45720" rIns="91440" bIns="45720" anchor="t" anchorCtr="0" upright="1">
                <a:noAutofit/>
              </a:bodyPr>
              <a:lstStyle/>
              <a:p>
                <a:endParaRPr lang="en-US" sz="2800"/>
              </a:p>
            </p:txBody>
          </p:sp>
          <p:sp>
            <p:nvSpPr>
              <p:cNvPr id="463" name="Freeform 462"/>
              <p:cNvSpPr>
                <a:spLocks/>
              </p:cNvSpPr>
              <p:nvPr/>
            </p:nvSpPr>
            <p:spPr bwMode="auto">
              <a:xfrm>
                <a:off x="12657" y="6148"/>
                <a:ext cx="221" cy="214"/>
              </a:xfrm>
              <a:custGeom>
                <a:avLst/>
                <a:gdLst>
                  <a:gd name="T0" fmla="*/ 573 w 573"/>
                  <a:gd name="T1" fmla="*/ 286 h 573"/>
                  <a:gd name="T2" fmla="*/ 567 w 573"/>
                  <a:gd name="T3" fmla="*/ 345 h 573"/>
                  <a:gd name="T4" fmla="*/ 550 w 573"/>
                  <a:gd name="T5" fmla="*/ 397 h 573"/>
                  <a:gd name="T6" fmla="*/ 524 w 573"/>
                  <a:gd name="T7" fmla="*/ 446 h 573"/>
                  <a:gd name="T8" fmla="*/ 488 w 573"/>
                  <a:gd name="T9" fmla="*/ 488 h 573"/>
                  <a:gd name="T10" fmla="*/ 446 w 573"/>
                  <a:gd name="T11" fmla="*/ 524 h 573"/>
                  <a:gd name="T12" fmla="*/ 397 w 573"/>
                  <a:gd name="T13" fmla="*/ 550 h 573"/>
                  <a:gd name="T14" fmla="*/ 345 w 573"/>
                  <a:gd name="T15" fmla="*/ 567 h 573"/>
                  <a:gd name="T16" fmla="*/ 286 w 573"/>
                  <a:gd name="T17" fmla="*/ 573 h 573"/>
                  <a:gd name="T18" fmla="*/ 228 w 573"/>
                  <a:gd name="T19" fmla="*/ 567 h 573"/>
                  <a:gd name="T20" fmla="*/ 175 w 573"/>
                  <a:gd name="T21" fmla="*/ 550 h 573"/>
                  <a:gd name="T22" fmla="*/ 126 w 573"/>
                  <a:gd name="T23" fmla="*/ 524 h 573"/>
                  <a:gd name="T24" fmla="*/ 85 w 573"/>
                  <a:gd name="T25" fmla="*/ 488 h 573"/>
                  <a:gd name="T26" fmla="*/ 49 w 573"/>
                  <a:gd name="T27" fmla="*/ 446 h 573"/>
                  <a:gd name="T28" fmla="*/ 23 w 573"/>
                  <a:gd name="T29" fmla="*/ 397 h 573"/>
                  <a:gd name="T30" fmla="*/ 6 w 573"/>
                  <a:gd name="T31" fmla="*/ 345 h 573"/>
                  <a:gd name="T32" fmla="*/ 0 w 573"/>
                  <a:gd name="T33" fmla="*/ 286 h 573"/>
                  <a:gd name="T34" fmla="*/ 6 w 573"/>
                  <a:gd name="T35" fmla="*/ 228 h 573"/>
                  <a:gd name="T36" fmla="*/ 23 w 573"/>
                  <a:gd name="T37" fmla="*/ 175 h 573"/>
                  <a:gd name="T38" fmla="*/ 49 w 573"/>
                  <a:gd name="T39" fmla="*/ 126 h 573"/>
                  <a:gd name="T40" fmla="*/ 85 w 573"/>
                  <a:gd name="T41" fmla="*/ 85 h 573"/>
                  <a:gd name="T42" fmla="*/ 126 w 573"/>
                  <a:gd name="T43" fmla="*/ 49 h 573"/>
                  <a:gd name="T44" fmla="*/ 175 w 573"/>
                  <a:gd name="T45" fmla="*/ 22 h 573"/>
                  <a:gd name="T46" fmla="*/ 228 w 573"/>
                  <a:gd name="T47" fmla="*/ 6 h 573"/>
                  <a:gd name="T48" fmla="*/ 286 w 573"/>
                  <a:gd name="T49" fmla="*/ 0 h 573"/>
                  <a:gd name="T50" fmla="*/ 345 w 573"/>
                  <a:gd name="T51" fmla="*/ 6 h 573"/>
                  <a:gd name="T52" fmla="*/ 397 w 573"/>
                  <a:gd name="T53" fmla="*/ 22 h 573"/>
                  <a:gd name="T54" fmla="*/ 446 w 573"/>
                  <a:gd name="T55" fmla="*/ 49 h 573"/>
                  <a:gd name="T56" fmla="*/ 488 w 573"/>
                  <a:gd name="T57" fmla="*/ 85 h 573"/>
                  <a:gd name="T58" fmla="*/ 524 w 573"/>
                  <a:gd name="T59" fmla="*/ 126 h 573"/>
                  <a:gd name="T60" fmla="*/ 550 w 573"/>
                  <a:gd name="T61" fmla="*/ 175 h 573"/>
                  <a:gd name="T62" fmla="*/ 567 w 573"/>
                  <a:gd name="T63" fmla="*/ 228 h 573"/>
                  <a:gd name="T64" fmla="*/ 573 w 573"/>
                  <a:gd name="T65" fmla="*/ 286 h 5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73" h="573">
                    <a:moveTo>
                      <a:pt x="573" y="286"/>
                    </a:moveTo>
                    <a:lnTo>
                      <a:pt x="567" y="345"/>
                    </a:lnTo>
                    <a:lnTo>
                      <a:pt x="550" y="397"/>
                    </a:lnTo>
                    <a:lnTo>
                      <a:pt x="524" y="446"/>
                    </a:lnTo>
                    <a:lnTo>
                      <a:pt x="488" y="488"/>
                    </a:lnTo>
                    <a:lnTo>
                      <a:pt x="446" y="524"/>
                    </a:lnTo>
                    <a:lnTo>
                      <a:pt x="397" y="550"/>
                    </a:lnTo>
                    <a:lnTo>
                      <a:pt x="345" y="567"/>
                    </a:lnTo>
                    <a:lnTo>
                      <a:pt x="286" y="573"/>
                    </a:lnTo>
                    <a:lnTo>
                      <a:pt x="228" y="567"/>
                    </a:lnTo>
                    <a:lnTo>
                      <a:pt x="175" y="550"/>
                    </a:lnTo>
                    <a:lnTo>
                      <a:pt x="126" y="524"/>
                    </a:lnTo>
                    <a:lnTo>
                      <a:pt x="85" y="488"/>
                    </a:lnTo>
                    <a:lnTo>
                      <a:pt x="49" y="446"/>
                    </a:lnTo>
                    <a:lnTo>
                      <a:pt x="23" y="397"/>
                    </a:lnTo>
                    <a:lnTo>
                      <a:pt x="6" y="345"/>
                    </a:lnTo>
                    <a:lnTo>
                      <a:pt x="0" y="286"/>
                    </a:lnTo>
                    <a:lnTo>
                      <a:pt x="6" y="228"/>
                    </a:lnTo>
                    <a:lnTo>
                      <a:pt x="23" y="175"/>
                    </a:lnTo>
                    <a:lnTo>
                      <a:pt x="49" y="126"/>
                    </a:lnTo>
                    <a:lnTo>
                      <a:pt x="85" y="85"/>
                    </a:lnTo>
                    <a:lnTo>
                      <a:pt x="126" y="49"/>
                    </a:lnTo>
                    <a:lnTo>
                      <a:pt x="175" y="22"/>
                    </a:lnTo>
                    <a:lnTo>
                      <a:pt x="228" y="6"/>
                    </a:lnTo>
                    <a:lnTo>
                      <a:pt x="286" y="0"/>
                    </a:lnTo>
                    <a:lnTo>
                      <a:pt x="345" y="6"/>
                    </a:lnTo>
                    <a:lnTo>
                      <a:pt x="397" y="22"/>
                    </a:lnTo>
                    <a:lnTo>
                      <a:pt x="446" y="49"/>
                    </a:lnTo>
                    <a:lnTo>
                      <a:pt x="488" y="85"/>
                    </a:lnTo>
                    <a:lnTo>
                      <a:pt x="524" y="126"/>
                    </a:lnTo>
                    <a:lnTo>
                      <a:pt x="550" y="175"/>
                    </a:lnTo>
                    <a:lnTo>
                      <a:pt x="567" y="228"/>
                    </a:lnTo>
                    <a:lnTo>
                      <a:pt x="573" y="286"/>
                    </a:lnTo>
                    <a:close/>
                  </a:path>
                </a:pathLst>
              </a:custGeom>
              <a:solidFill>
                <a:srgbClr val="000000"/>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rot="0" vert="horz" wrap="square" lIns="91440" tIns="45720" rIns="91440" bIns="45720" anchor="t" anchorCtr="0" upright="1">
                <a:noAutofit/>
              </a:bodyPr>
              <a:lstStyle/>
              <a:p>
                <a:endParaRPr lang="en-US" sz="2800"/>
              </a:p>
            </p:txBody>
          </p:sp>
          <p:sp>
            <p:nvSpPr>
              <p:cNvPr id="464" name="Freeform 463"/>
              <p:cNvSpPr>
                <a:spLocks/>
              </p:cNvSpPr>
              <p:nvPr/>
            </p:nvSpPr>
            <p:spPr bwMode="auto">
              <a:xfrm>
                <a:off x="12657" y="6148"/>
                <a:ext cx="221" cy="214"/>
              </a:xfrm>
              <a:custGeom>
                <a:avLst/>
                <a:gdLst>
                  <a:gd name="T0" fmla="*/ 573 w 573"/>
                  <a:gd name="T1" fmla="*/ 286 h 573"/>
                  <a:gd name="T2" fmla="*/ 567 w 573"/>
                  <a:gd name="T3" fmla="*/ 345 h 573"/>
                  <a:gd name="T4" fmla="*/ 550 w 573"/>
                  <a:gd name="T5" fmla="*/ 397 h 573"/>
                  <a:gd name="T6" fmla="*/ 524 w 573"/>
                  <a:gd name="T7" fmla="*/ 446 h 573"/>
                  <a:gd name="T8" fmla="*/ 488 w 573"/>
                  <a:gd name="T9" fmla="*/ 488 h 573"/>
                  <a:gd name="T10" fmla="*/ 446 w 573"/>
                  <a:gd name="T11" fmla="*/ 524 h 573"/>
                  <a:gd name="T12" fmla="*/ 397 w 573"/>
                  <a:gd name="T13" fmla="*/ 550 h 573"/>
                  <a:gd name="T14" fmla="*/ 345 w 573"/>
                  <a:gd name="T15" fmla="*/ 567 h 573"/>
                  <a:gd name="T16" fmla="*/ 286 w 573"/>
                  <a:gd name="T17" fmla="*/ 573 h 573"/>
                  <a:gd name="T18" fmla="*/ 228 w 573"/>
                  <a:gd name="T19" fmla="*/ 567 h 573"/>
                  <a:gd name="T20" fmla="*/ 175 w 573"/>
                  <a:gd name="T21" fmla="*/ 550 h 573"/>
                  <a:gd name="T22" fmla="*/ 126 w 573"/>
                  <a:gd name="T23" fmla="*/ 524 h 573"/>
                  <a:gd name="T24" fmla="*/ 85 w 573"/>
                  <a:gd name="T25" fmla="*/ 488 h 573"/>
                  <a:gd name="T26" fmla="*/ 49 w 573"/>
                  <a:gd name="T27" fmla="*/ 446 h 573"/>
                  <a:gd name="T28" fmla="*/ 23 w 573"/>
                  <a:gd name="T29" fmla="*/ 397 h 573"/>
                  <a:gd name="T30" fmla="*/ 6 w 573"/>
                  <a:gd name="T31" fmla="*/ 345 h 573"/>
                  <a:gd name="T32" fmla="*/ 0 w 573"/>
                  <a:gd name="T33" fmla="*/ 286 h 573"/>
                  <a:gd name="T34" fmla="*/ 6 w 573"/>
                  <a:gd name="T35" fmla="*/ 228 h 573"/>
                  <a:gd name="T36" fmla="*/ 23 w 573"/>
                  <a:gd name="T37" fmla="*/ 175 h 573"/>
                  <a:gd name="T38" fmla="*/ 49 w 573"/>
                  <a:gd name="T39" fmla="*/ 126 h 573"/>
                  <a:gd name="T40" fmla="*/ 85 w 573"/>
                  <a:gd name="T41" fmla="*/ 85 h 573"/>
                  <a:gd name="T42" fmla="*/ 126 w 573"/>
                  <a:gd name="T43" fmla="*/ 49 h 573"/>
                  <a:gd name="T44" fmla="*/ 175 w 573"/>
                  <a:gd name="T45" fmla="*/ 22 h 573"/>
                  <a:gd name="T46" fmla="*/ 228 w 573"/>
                  <a:gd name="T47" fmla="*/ 6 h 573"/>
                  <a:gd name="T48" fmla="*/ 286 w 573"/>
                  <a:gd name="T49" fmla="*/ 0 h 573"/>
                  <a:gd name="T50" fmla="*/ 345 w 573"/>
                  <a:gd name="T51" fmla="*/ 6 h 573"/>
                  <a:gd name="T52" fmla="*/ 397 w 573"/>
                  <a:gd name="T53" fmla="*/ 22 h 573"/>
                  <a:gd name="T54" fmla="*/ 446 w 573"/>
                  <a:gd name="T55" fmla="*/ 49 h 573"/>
                  <a:gd name="T56" fmla="*/ 488 w 573"/>
                  <a:gd name="T57" fmla="*/ 85 h 573"/>
                  <a:gd name="T58" fmla="*/ 524 w 573"/>
                  <a:gd name="T59" fmla="*/ 126 h 573"/>
                  <a:gd name="T60" fmla="*/ 550 w 573"/>
                  <a:gd name="T61" fmla="*/ 175 h 573"/>
                  <a:gd name="T62" fmla="*/ 567 w 573"/>
                  <a:gd name="T63" fmla="*/ 228 h 573"/>
                  <a:gd name="T64" fmla="*/ 573 w 573"/>
                  <a:gd name="T65" fmla="*/ 286 h 5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73" h="573">
                    <a:moveTo>
                      <a:pt x="573" y="286"/>
                    </a:moveTo>
                    <a:lnTo>
                      <a:pt x="567" y="345"/>
                    </a:lnTo>
                    <a:lnTo>
                      <a:pt x="550" y="397"/>
                    </a:lnTo>
                    <a:lnTo>
                      <a:pt x="524" y="446"/>
                    </a:lnTo>
                    <a:lnTo>
                      <a:pt x="488" y="488"/>
                    </a:lnTo>
                    <a:lnTo>
                      <a:pt x="446" y="524"/>
                    </a:lnTo>
                    <a:lnTo>
                      <a:pt x="397" y="550"/>
                    </a:lnTo>
                    <a:lnTo>
                      <a:pt x="345" y="567"/>
                    </a:lnTo>
                    <a:lnTo>
                      <a:pt x="286" y="573"/>
                    </a:lnTo>
                    <a:lnTo>
                      <a:pt x="228" y="567"/>
                    </a:lnTo>
                    <a:lnTo>
                      <a:pt x="175" y="550"/>
                    </a:lnTo>
                    <a:lnTo>
                      <a:pt x="126" y="524"/>
                    </a:lnTo>
                    <a:lnTo>
                      <a:pt x="85" y="488"/>
                    </a:lnTo>
                    <a:lnTo>
                      <a:pt x="49" y="446"/>
                    </a:lnTo>
                    <a:lnTo>
                      <a:pt x="23" y="397"/>
                    </a:lnTo>
                    <a:lnTo>
                      <a:pt x="6" y="345"/>
                    </a:lnTo>
                    <a:lnTo>
                      <a:pt x="0" y="286"/>
                    </a:lnTo>
                    <a:lnTo>
                      <a:pt x="6" y="228"/>
                    </a:lnTo>
                    <a:lnTo>
                      <a:pt x="23" y="175"/>
                    </a:lnTo>
                    <a:lnTo>
                      <a:pt x="49" y="126"/>
                    </a:lnTo>
                    <a:lnTo>
                      <a:pt x="85" y="85"/>
                    </a:lnTo>
                    <a:lnTo>
                      <a:pt x="126" y="49"/>
                    </a:lnTo>
                    <a:lnTo>
                      <a:pt x="175" y="22"/>
                    </a:lnTo>
                    <a:lnTo>
                      <a:pt x="228" y="6"/>
                    </a:lnTo>
                    <a:lnTo>
                      <a:pt x="286" y="0"/>
                    </a:lnTo>
                    <a:lnTo>
                      <a:pt x="345" y="6"/>
                    </a:lnTo>
                    <a:lnTo>
                      <a:pt x="397" y="22"/>
                    </a:lnTo>
                    <a:lnTo>
                      <a:pt x="446" y="49"/>
                    </a:lnTo>
                    <a:lnTo>
                      <a:pt x="488" y="85"/>
                    </a:lnTo>
                    <a:lnTo>
                      <a:pt x="524" y="126"/>
                    </a:lnTo>
                    <a:lnTo>
                      <a:pt x="550" y="175"/>
                    </a:lnTo>
                    <a:lnTo>
                      <a:pt x="567" y="228"/>
                    </a:lnTo>
                    <a:lnTo>
                      <a:pt x="573" y="28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
                    <a:solidFill>
                      <a:srgbClr val="000000"/>
                    </a:solidFill>
                    <a:prstDash val="solid"/>
                    <a:round/>
                    <a:headEnd/>
                    <a:tailEnd/>
                  </a14:hiddenLine>
                </a:ext>
              </a:extLst>
            </p:spPr>
            <p:txBody>
              <a:bodyPr rot="0" vert="horz" wrap="square" lIns="91440" tIns="45720" rIns="91440" bIns="45720" anchor="t" anchorCtr="0" upright="1">
                <a:noAutofit/>
              </a:bodyPr>
              <a:lstStyle/>
              <a:p>
                <a:endParaRPr lang="en-US" sz="2800"/>
              </a:p>
            </p:txBody>
          </p:sp>
        </p:grpSp>
        <p:sp>
          <p:nvSpPr>
            <p:cNvPr id="465" name="Text Box 32"/>
            <p:cNvSpPr txBox="1">
              <a:spLocks noChangeArrowheads="1"/>
            </p:cNvSpPr>
            <p:nvPr/>
          </p:nvSpPr>
          <p:spPr bwMode="auto">
            <a:xfrm>
              <a:off x="7914455" y="535105"/>
              <a:ext cx="1620832" cy="2617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pPr marL="0" marR="0" algn="ctr">
                <a:spcBef>
                  <a:spcPts val="0"/>
                </a:spcBef>
                <a:spcAft>
                  <a:spcPts val="0"/>
                </a:spcAft>
              </a:pPr>
              <a:r>
                <a:rPr lang="en-US" sz="1050" b="1" i="1" dirty="0" smtClean="0">
                  <a:effectLst/>
                  <a:latin typeface="Verdana" panose="020B0604030504040204" pitchFamily="34" charset="0"/>
                  <a:ea typeface="Verdana" panose="020B0604030504040204" pitchFamily="34" charset="0"/>
                  <a:cs typeface="Verdana" panose="020B0604030504040204" pitchFamily="34" charset="0"/>
                </a:rPr>
                <a:t>PUBLIC MEETING </a:t>
              </a:r>
              <a:endParaRPr lang="en-US" sz="1050" b="1" i="1" dirty="0">
                <a:effectLst/>
                <a:latin typeface="Verdana" panose="020B0604030504040204" pitchFamily="34" charset="0"/>
                <a:ea typeface="Verdana" panose="020B0604030504040204" pitchFamily="34" charset="0"/>
                <a:cs typeface="Verdana" panose="020B0604030504040204" pitchFamily="34" charset="0"/>
              </a:endParaRPr>
            </a:p>
            <a:p>
              <a:pPr marL="0" marR="0" algn="ctr">
                <a:spcBef>
                  <a:spcPts val="0"/>
                </a:spcBef>
                <a:spcAft>
                  <a:spcPts val="0"/>
                </a:spcAft>
              </a:pPr>
              <a:r>
                <a:rPr lang="en-US" sz="1050" b="1" i="1" dirty="0">
                  <a:effectLst/>
                  <a:latin typeface="Verdana" panose="020B0604030504040204" pitchFamily="34" charset="0"/>
                  <a:ea typeface="Verdana" panose="020B0604030504040204" pitchFamily="34" charset="0"/>
                  <a:cs typeface="Verdana" panose="020B0604030504040204" pitchFamily="34" charset="0"/>
                </a:rPr>
                <a:t> </a:t>
              </a:r>
            </a:p>
          </p:txBody>
        </p:sp>
      </p:grpSp>
      <p:grpSp>
        <p:nvGrpSpPr>
          <p:cNvPr id="30" name="Group 29"/>
          <p:cNvGrpSpPr/>
          <p:nvPr/>
        </p:nvGrpSpPr>
        <p:grpSpPr>
          <a:xfrm>
            <a:off x="423596" y="4156807"/>
            <a:ext cx="2082089" cy="1405551"/>
            <a:chOff x="7632873" y="2088185"/>
            <a:chExt cx="2103120" cy="1377991"/>
          </a:xfrm>
        </p:grpSpPr>
        <p:sp>
          <p:nvSpPr>
            <p:cNvPr id="540" name="AutoShape 4"/>
            <p:cNvSpPr>
              <a:spLocks noChangeArrowheads="1"/>
            </p:cNvSpPr>
            <p:nvPr/>
          </p:nvSpPr>
          <p:spPr bwMode="auto">
            <a:xfrm rot="5400000">
              <a:off x="7998633" y="1728816"/>
              <a:ext cx="1371600" cy="2103120"/>
            </a:xfrm>
            <a:prstGeom prst="round2DiagRect">
              <a:avLst/>
            </a:prstGeom>
            <a:solidFill>
              <a:schemeClr val="accent5"/>
            </a:solidFill>
            <a:ln w="28575">
              <a:solidFill>
                <a:srgbClr val="000000"/>
              </a:solidFill>
              <a:miter lim="800000"/>
              <a:headEnd/>
              <a:tailEnd/>
            </a:ln>
            <a:effectLst>
              <a:outerShdw blurRad="50800" dist="38100" dir="2700000" algn="tl" rotWithShape="0">
                <a:prstClr val="black">
                  <a:alpha val="40000"/>
                </a:prstClr>
              </a:outerShdw>
            </a:effectLst>
          </p:spPr>
          <p:txBody>
            <a:bodyPr rot="0" vert="horz" wrap="square" lIns="91440" tIns="45720" rIns="91440" bIns="45720" anchor="t" anchorCtr="0" upright="1">
              <a:noAutofit/>
            </a:bodyPr>
            <a:lstStyle/>
            <a:p>
              <a:endParaRPr lang="en-US" sz="2800"/>
            </a:p>
          </p:txBody>
        </p:sp>
        <p:sp>
          <p:nvSpPr>
            <p:cNvPr id="541" name="Rectangle 540"/>
            <p:cNvSpPr>
              <a:spLocks noChangeArrowheads="1"/>
            </p:cNvSpPr>
            <p:nvPr/>
          </p:nvSpPr>
          <p:spPr bwMode="auto">
            <a:xfrm>
              <a:off x="7632873" y="2088185"/>
              <a:ext cx="206878" cy="215169"/>
            </a:xfrm>
            <a:prstGeom prst="rect">
              <a:avLst/>
            </a:prstGeom>
            <a:solidFill>
              <a:srgbClr val="000000"/>
            </a:solidFill>
            <a:ln w="9525">
              <a:solidFill>
                <a:srgbClr val="000000"/>
              </a:solidFill>
              <a:miter lim="800000"/>
              <a:headEnd/>
              <a:tailEnd/>
            </a:ln>
          </p:spPr>
          <p:txBody>
            <a:bodyPr rot="0" vert="horz" wrap="square" lIns="0" tIns="45720" rIns="0" bIns="0" anchor="t" anchorCtr="0" upright="1">
              <a:noAutofit/>
            </a:bodyPr>
            <a:lstStyle/>
            <a:p>
              <a:pPr marL="0" marR="0" algn="ctr">
                <a:spcBef>
                  <a:spcPts val="0"/>
                </a:spcBef>
                <a:spcAft>
                  <a:spcPts val="0"/>
                </a:spcAft>
              </a:pPr>
              <a:r>
                <a:rPr lang="en-US" sz="1100" b="1" dirty="0" smtClean="0">
                  <a:solidFill>
                    <a:schemeClr val="accent5"/>
                  </a:solidFill>
                  <a:effectLst/>
                  <a:latin typeface="Verdana"/>
                  <a:ea typeface="Times New Roman"/>
                </a:rPr>
                <a:t>8</a:t>
              </a:r>
              <a:endParaRPr lang="en-US" sz="1100" dirty="0">
                <a:solidFill>
                  <a:schemeClr val="accent5"/>
                </a:solidFill>
                <a:effectLst/>
                <a:latin typeface="Times New Roman"/>
                <a:ea typeface="Times New Roman"/>
              </a:endParaRPr>
            </a:p>
          </p:txBody>
        </p:sp>
        <p:grpSp>
          <p:nvGrpSpPr>
            <p:cNvPr id="512" name="Group 511"/>
            <p:cNvGrpSpPr>
              <a:grpSpLocks noChangeAspect="1"/>
            </p:cNvGrpSpPr>
            <p:nvPr/>
          </p:nvGrpSpPr>
          <p:grpSpPr bwMode="auto">
            <a:xfrm>
              <a:off x="8258825" y="2485132"/>
              <a:ext cx="872302" cy="874741"/>
              <a:chOff x="12199" y="6038"/>
              <a:chExt cx="1886" cy="1688"/>
            </a:xfrm>
          </p:grpSpPr>
          <p:sp>
            <p:nvSpPr>
              <p:cNvPr id="514" name="Rectangle 513"/>
              <p:cNvSpPr>
                <a:spLocks noChangeArrowheads="1"/>
              </p:cNvSpPr>
              <p:nvPr/>
            </p:nvSpPr>
            <p:spPr bwMode="auto">
              <a:xfrm>
                <a:off x="12290" y="6038"/>
                <a:ext cx="1744" cy="1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solidFill>
                      <a:srgbClr val="000000"/>
                    </a:solidFill>
                    <a:miter lim="800000"/>
                    <a:headEnd/>
                    <a:tailEnd/>
                  </a14:hiddenLine>
                </a:ext>
              </a:extLst>
            </p:spPr>
            <p:txBody>
              <a:bodyPr rot="0" vert="horz" wrap="square" lIns="91440" tIns="45720" rIns="91440" bIns="45720" anchor="t" anchorCtr="0" upright="1">
                <a:noAutofit/>
              </a:bodyPr>
              <a:lstStyle/>
              <a:p>
                <a:endParaRPr lang="en-US" sz="2800"/>
              </a:p>
            </p:txBody>
          </p:sp>
          <p:sp>
            <p:nvSpPr>
              <p:cNvPr id="515" name="Freeform 514"/>
              <p:cNvSpPr>
                <a:spLocks noEditPoints="1"/>
              </p:cNvSpPr>
              <p:nvPr/>
            </p:nvSpPr>
            <p:spPr bwMode="auto">
              <a:xfrm>
                <a:off x="12199" y="6039"/>
                <a:ext cx="1886" cy="1686"/>
              </a:xfrm>
              <a:custGeom>
                <a:avLst/>
                <a:gdLst>
                  <a:gd name="T0" fmla="*/ 4474 w 4496"/>
                  <a:gd name="T1" fmla="*/ 4025 h 4498"/>
                  <a:gd name="T2" fmla="*/ 4383 w 4496"/>
                  <a:gd name="T3" fmla="*/ 4167 h 4498"/>
                  <a:gd name="T4" fmla="*/ 4340 w 4496"/>
                  <a:gd name="T5" fmla="*/ 4231 h 4498"/>
                  <a:gd name="T6" fmla="*/ 4246 w 4496"/>
                  <a:gd name="T7" fmla="*/ 4366 h 4498"/>
                  <a:gd name="T8" fmla="*/ 4178 w 4496"/>
                  <a:gd name="T9" fmla="*/ 4412 h 4498"/>
                  <a:gd name="T10" fmla="*/ 3943 w 4496"/>
                  <a:gd name="T11" fmla="*/ 4493 h 4498"/>
                  <a:gd name="T12" fmla="*/ 642 w 4496"/>
                  <a:gd name="T13" fmla="*/ 4468 h 4498"/>
                  <a:gd name="T14" fmla="*/ 559 w 4496"/>
                  <a:gd name="T15" fmla="*/ 4462 h 4498"/>
                  <a:gd name="T16" fmla="*/ 389 w 4496"/>
                  <a:gd name="T17" fmla="*/ 4447 h 4498"/>
                  <a:gd name="T18" fmla="*/ 316 w 4496"/>
                  <a:gd name="T19" fmla="*/ 4410 h 4498"/>
                  <a:gd name="T20" fmla="*/ 133 w 4496"/>
                  <a:gd name="T21" fmla="*/ 4250 h 4498"/>
                  <a:gd name="T22" fmla="*/ 77 w 4496"/>
                  <a:gd name="T23" fmla="*/ 4093 h 4498"/>
                  <a:gd name="T24" fmla="*/ 50 w 4496"/>
                  <a:gd name="T25" fmla="*/ 4020 h 4498"/>
                  <a:gd name="T26" fmla="*/ 0 w 4496"/>
                  <a:gd name="T27" fmla="*/ 3856 h 4498"/>
                  <a:gd name="T28" fmla="*/ 0 w 4496"/>
                  <a:gd name="T29" fmla="*/ 640 h 4498"/>
                  <a:gd name="T30" fmla="*/ 48 w 4496"/>
                  <a:gd name="T31" fmla="*/ 392 h 4498"/>
                  <a:gd name="T32" fmla="*/ 158 w 4496"/>
                  <a:gd name="T33" fmla="*/ 267 h 4498"/>
                  <a:gd name="T34" fmla="*/ 207 w 4496"/>
                  <a:gd name="T35" fmla="*/ 209 h 4498"/>
                  <a:gd name="T36" fmla="*/ 318 w 4496"/>
                  <a:gd name="T37" fmla="*/ 86 h 4498"/>
                  <a:gd name="T38" fmla="*/ 391 w 4496"/>
                  <a:gd name="T39" fmla="*/ 49 h 4498"/>
                  <a:gd name="T40" fmla="*/ 640 w 4496"/>
                  <a:gd name="T41" fmla="*/ 0 h 4498"/>
                  <a:gd name="T42" fmla="*/ 3939 w 4496"/>
                  <a:gd name="T43" fmla="*/ 36 h 4498"/>
                  <a:gd name="T44" fmla="*/ 4016 w 4496"/>
                  <a:gd name="T45" fmla="*/ 51 h 4498"/>
                  <a:gd name="T46" fmla="*/ 4180 w 4496"/>
                  <a:gd name="T47" fmla="*/ 88 h 4498"/>
                  <a:gd name="T48" fmla="*/ 4248 w 4496"/>
                  <a:gd name="T49" fmla="*/ 134 h 4498"/>
                  <a:gd name="T50" fmla="*/ 4408 w 4496"/>
                  <a:gd name="T51" fmla="*/ 316 h 4498"/>
                  <a:gd name="T52" fmla="*/ 4446 w 4496"/>
                  <a:gd name="T53" fmla="*/ 480 h 4498"/>
                  <a:gd name="T54" fmla="*/ 4461 w 4496"/>
                  <a:gd name="T55" fmla="*/ 557 h 4498"/>
                  <a:gd name="T56" fmla="*/ 4496 w 4496"/>
                  <a:gd name="T57" fmla="*/ 3858 h 4498"/>
                  <a:gd name="T58" fmla="*/ 4491 w 4496"/>
                  <a:gd name="T59" fmla="*/ 3944 h 4498"/>
                  <a:gd name="T60" fmla="*/ 4448 w 4496"/>
                  <a:gd name="T61" fmla="*/ 4106 h 4498"/>
                  <a:gd name="T62" fmla="*/ 4351 w 4496"/>
                  <a:gd name="T63" fmla="*/ 4240 h 4498"/>
                  <a:gd name="T64" fmla="*/ 4246 w 4496"/>
                  <a:gd name="T65" fmla="*/ 4366 h 4498"/>
                  <a:gd name="T66" fmla="*/ 4105 w 4496"/>
                  <a:gd name="T67" fmla="*/ 4449 h 4498"/>
                  <a:gd name="T68" fmla="*/ 4026 w 4496"/>
                  <a:gd name="T69" fmla="*/ 4476 h 4498"/>
                  <a:gd name="T70" fmla="*/ 3856 w 4496"/>
                  <a:gd name="T71" fmla="*/ 4498 h 4498"/>
                  <a:gd name="T72" fmla="*/ 555 w 4496"/>
                  <a:gd name="T73" fmla="*/ 4478 h 4498"/>
                  <a:gd name="T74" fmla="*/ 389 w 4496"/>
                  <a:gd name="T75" fmla="*/ 4447 h 4498"/>
                  <a:gd name="T76" fmla="*/ 248 w 4496"/>
                  <a:gd name="T77" fmla="*/ 4364 h 4498"/>
                  <a:gd name="T78" fmla="*/ 188 w 4496"/>
                  <a:gd name="T79" fmla="*/ 4310 h 4498"/>
                  <a:gd name="T80" fmla="*/ 88 w 4496"/>
                  <a:gd name="T81" fmla="*/ 4182 h 4498"/>
                  <a:gd name="T82" fmla="*/ 37 w 4496"/>
                  <a:gd name="T83" fmla="*/ 4024 h 4498"/>
                  <a:gd name="T84" fmla="*/ 0 w 4496"/>
                  <a:gd name="T85" fmla="*/ 3856 h 4498"/>
                  <a:gd name="T86" fmla="*/ 5 w 4496"/>
                  <a:gd name="T87" fmla="*/ 554 h 4498"/>
                  <a:gd name="T88" fmla="*/ 22 w 4496"/>
                  <a:gd name="T89" fmla="*/ 471 h 4498"/>
                  <a:gd name="T90" fmla="*/ 86 w 4496"/>
                  <a:gd name="T91" fmla="*/ 318 h 4498"/>
                  <a:gd name="T92" fmla="*/ 197 w 4496"/>
                  <a:gd name="T93" fmla="*/ 198 h 4498"/>
                  <a:gd name="T94" fmla="*/ 318 w 4496"/>
                  <a:gd name="T95" fmla="*/ 86 h 4498"/>
                  <a:gd name="T96" fmla="*/ 470 w 4496"/>
                  <a:gd name="T97" fmla="*/ 22 h 4498"/>
                  <a:gd name="T98" fmla="*/ 553 w 4496"/>
                  <a:gd name="T99" fmla="*/ 5 h 4498"/>
                  <a:gd name="T100" fmla="*/ 3854 w 4496"/>
                  <a:gd name="T101" fmla="*/ 0 h 4498"/>
                  <a:gd name="T102" fmla="*/ 4022 w 4496"/>
                  <a:gd name="T103" fmla="*/ 37 h 4498"/>
                  <a:gd name="T104" fmla="*/ 4180 w 4496"/>
                  <a:gd name="T105" fmla="*/ 88 h 4498"/>
                  <a:gd name="T106" fmla="*/ 4308 w 4496"/>
                  <a:gd name="T107" fmla="*/ 188 h 4498"/>
                  <a:gd name="T108" fmla="*/ 4363 w 4496"/>
                  <a:gd name="T109" fmla="*/ 248 h 4498"/>
                  <a:gd name="T110" fmla="*/ 4446 w 4496"/>
                  <a:gd name="T111" fmla="*/ 392 h 4498"/>
                  <a:gd name="T112" fmla="*/ 4476 w 4496"/>
                  <a:gd name="T113" fmla="*/ 557 h 4498"/>
                  <a:gd name="T114" fmla="*/ 4496 w 4496"/>
                  <a:gd name="T115" fmla="*/ 3858 h 44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496" h="4498">
                    <a:moveTo>
                      <a:pt x="4496" y="3858"/>
                    </a:moveTo>
                    <a:lnTo>
                      <a:pt x="4466" y="3856"/>
                    </a:lnTo>
                    <a:lnTo>
                      <a:pt x="4461" y="3941"/>
                    </a:lnTo>
                    <a:lnTo>
                      <a:pt x="4491" y="3943"/>
                    </a:lnTo>
                    <a:lnTo>
                      <a:pt x="4496" y="3858"/>
                    </a:lnTo>
                    <a:close/>
                    <a:moveTo>
                      <a:pt x="4491" y="3944"/>
                    </a:moveTo>
                    <a:lnTo>
                      <a:pt x="4461" y="3939"/>
                    </a:lnTo>
                    <a:lnTo>
                      <a:pt x="4446" y="4020"/>
                    </a:lnTo>
                    <a:lnTo>
                      <a:pt x="4474" y="4025"/>
                    </a:lnTo>
                    <a:lnTo>
                      <a:pt x="4491" y="3944"/>
                    </a:lnTo>
                    <a:close/>
                    <a:moveTo>
                      <a:pt x="4474" y="4027"/>
                    </a:moveTo>
                    <a:lnTo>
                      <a:pt x="4446" y="4018"/>
                    </a:lnTo>
                    <a:lnTo>
                      <a:pt x="4419" y="4095"/>
                    </a:lnTo>
                    <a:lnTo>
                      <a:pt x="4448" y="4106"/>
                    </a:lnTo>
                    <a:lnTo>
                      <a:pt x="4474" y="4027"/>
                    </a:lnTo>
                    <a:close/>
                    <a:moveTo>
                      <a:pt x="4446" y="4108"/>
                    </a:moveTo>
                    <a:lnTo>
                      <a:pt x="4419" y="4093"/>
                    </a:lnTo>
                    <a:lnTo>
                      <a:pt x="4383" y="4167"/>
                    </a:lnTo>
                    <a:lnTo>
                      <a:pt x="4410" y="4180"/>
                    </a:lnTo>
                    <a:lnTo>
                      <a:pt x="4446" y="4108"/>
                    </a:lnTo>
                    <a:close/>
                    <a:moveTo>
                      <a:pt x="4408" y="4182"/>
                    </a:moveTo>
                    <a:lnTo>
                      <a:pt x="4383" y="4165"/>
                    </a:lnTo>
                    <a:lnTo>
                      <a:pt x="4338" y="4231"/>
                    </a:lnTo>
                    <a:lnTo>
                      <a:pt x="4365" y="4248"/>
                    </a:lnTo>
                    <a:lnTo>
                      <a:pt x="4408" y="4182"/>
                    </a:lnTo>
                    <a:close/>
                    <a:moveTo>
                      <a:pt x="4363" y="4250"/>
                    </a:moveTo>
                    <a:lnTo>
                      <a:pt x="4340" y="4231"/>
                    </a:lnTo>
                    <a:lnTo>
                      <a:pt x="4287" y="4289"/>
                    </a:lnTo>
                    <a:lnTo>
                      <a:pt x="4310" y="4310"/>
                    </a:lnTo>
                    <a:lnTo>
                      <a:pt x="4363" y="4250"/>
                    </a:lnTo>
                    <a:close/>
                    <a:moveTo>
                      <a:pt x="4308" y="4312"/>
                    </a:moveTo>
                    <a:lnTo>
                      <a:pt x="4287" y="4289"/>
                    </a:lnTo>
                    <a:lnTo>
                      <a:pt x="4227" y="4342"/>
                    </a:lnTo>
                    <a:lnTo>
                      <a:pt x="4248" y="4364"/>
                    </a:lnTo>
                    <a:lnTo>
                      <a:pt x="4308" y="4312"/>
                    </a:lnTo>
                    <a:close/>
                    <a:moveTo>
                      <a:pt x="4246" y="4366"/>
                    </a:moveTo>
                    <a:lnTo>
                      <a:pt x="4229" y="4340"/>
                    </a:lnTo>
                    <a:lnTo>
                      <a:pt x="4163" y="4385"/>
                    </a:lnTo>
                    <a:lnTo>
                      <a:pt x="4180" y="4410"/>
                    </a:lnTo>
                    <a:lnTo>
                      <a:pt x="4246" y="4366"/>
                    </a:lnTo>
                    <a:close/>
                    <a:moveTo>
                      <a:pt x="4178" y="4412"/>
                    </a:moveTo>
                    <a:lnTo>
                      <a:pt x="4165" y="4385"/>
                    </a:lnTo>
                    <a:lnTo>
                      <a:pt x="4092" y="4421"/>
                    </a:lnTo>
                    <a:lnTo>
                      <a:pt x="4105" y="4447"/>
                    </a:lnTo>
                    <a:lnTo>
                      <a:pt x="4178" y="4412"/>
                    </a:lnTo>
                    <a:close/>
                    <a:moveTo>
                      <a:pt x="4105" y="4449"/>
                    </a:moveTo>
                    <a:lnTo>
                      <a:pt x="4093" y="4421"/>
                    </a:lnTo>
                    <a:lnTo>
                      <a:pt x="4016" y="4447"/>
                    </a:lnTo>
                    <a:lnTo>
                      <a:pt x="4026" y="4476"/>
                    </a:lnTo>
                    <a:lnTo>
                      <a:pt x="4105" y="4449"/>
                    </a:lnTo>
                    <a:close/>
                    <a:moveTo>
                      <a:pt x="4024" y="4476"/>
                    </a:moveTo>
                    <a:lnTo>
                      <a:pt x="4018" y="4447"/>
                    </a:lnTo>
                    <a:lnTo>
                      <a:pt x="3937" y="4462"/>
                    </a:lnTo>
                    <a:lnTo>
                      <a:pt x="3943" y="4493"/>
                    </a:lnTo>
                    <a:lnTo>
                      <a:pt x="4024" y="4476"/>
                    </a:lnTo>
                    <a:close/>
                    <a:moveTo>
                      <a:pt x="3941" y="4493"/>
                    </a:moveTo>
                    <a:lnTo>
                      <a:pt x="3939" y="4462"/>
                    </a:lnTo>
                    <a:lnTo>
                      <a:pt x="3854" y="4468"/>
                    </a:lnTo>
                    <a:lnTo>
                      <a:pt x="3856" y="4498"/>
                    </a:lnTo>
                    <a:lnTo>
                      <a:pt x="3941" y="4493"/>
                    </a:lnTo>
                    <a:close/>
                    <a:moveTo>
                      <a:pt x="3854" y="4498"/>
                    </a:moveTo>
                    <a:lnTo>
                      <a:pt x="3854" y="4468"/>
                    </a:lnTo>
                    <a:lnTo>
                      <a:pt x="642" y="4468"/>
                    </a:lnTo>
                    <a:lnTo>
                      <a:pt x="642" y="4498"/>
                    </a:lnTo>
                    <a:lnTo>
                      <a:pt x="3854" y="4498"/>
                    </a:lnTo>
                    <a:close/>
                    <a:moveTo>
                      <a:pt x="640" y="4498"/>
                    </a:moveTo>
                    <a:lnTo>
                      <a:pt x="642" y="4468"/>
                    </a:lnTo>
                    <a:lnTo>
                      <a:pt x="557" y="4462"/>
                    </a:lnTo>
                    <a:lnTo>
                      <a:pt x="555" y="4493"/>
                    </a:lnTo>
                    <a:lnTo>
                      <a:pt x="640" y="4498"/>
                    </a:lnTo>
                    <a:close/>
                    <a:moveTo>
                      <a:pt x="553" y="4493"/>
                    </a:moveTo>
                    <a:lnTo>
                      <a:pt x="559" y="4462"/>
                    </a:lnTo>
                    <a:lnTo>
                      <a:pt x="478" y="4447"/>
                    </a:lnTo>
                    <a:lnTo>
                      <a:pt x="472" y="4476"/>
                    </a:lnTo>
                    <a:lnTo>
                      <a:pt x="553" y="4493"/>
                    </a:lnTo>
                    <a:close/>
                    <a:moveTo>
                      <a:pt x="470" y="4476"/>
                    </a:moveTo>
                    <a:lnTo>
                      <a:pt x="480" y="4447"/>
                    </a:lnTo>
                    <a:lnTo>
                      <a:pt x="403" y="4421"/>
                    </a:lnTo>
                    <a:lnTo>
                      <a:pt x="391" y="4449"/>
                    </a:lnTo>
                    <a:lnTo>
                      <a:pt x="470" y="4476"/>
                    </a:lnTo>
                    <a:close/>
                    <a:moveTo>
                      <a:pt x="389" y="4447"/>
                    </a:moveTo>
                    <a:lnTo>
                      <a:pt x="404" y="4421"/>
                    </a:lnTo>
                    <a:lnTo>
                      <a:pt x="331" y="4385"/>
                    </a:lnTo>
                    <a:lnTo>
                      <a:pt x="318" y="4412"/>
                    </a:lnTo>
                    <a:lnTo>
                      <a:pt x="389" y="4447"/>
                    </a:lnTo>
                    <a:close/>
                    <a:moveTo>
                      <a:pt x="316" y="4410"/>
                    </a:moveTo>
                    <a:lnTo>
                      <a:pt x="333" y="4385"/>
                    </a:lnTo>
                    <a:lnTo>
                      <a:pt x="267" y="4340"/>
                    </a:lnTo>
                    <a:lnTo>
                      <a:pt x="250" y="4366"/>
                    </a:lnTo>
                    <a:lnTo>
                      <a:pt x="316" y="4410"/>
                    </a:lnTo>
                    <a:close/>
                    <a:moveTo>
                      <a:pt x="248" y="4364"/>
                    </a:moveTo>
                    <a:lnTo>
                      <a:pt x="267" y="4342"/>
                    </a:lnTo>
                    <a:lnTo>
                      <a:pt x="207" y="4289"/>
                    </a:lnTo>
                    <a:lnTo>
                      <a:pt x="188" y="4312"/>
                    </a:lnTo>
                    <a:lnTo>
                      <a:pt x="248" y="4364"/>
                    </a:lnTo>
                    <a:close/>
                    <a:moveTo>
                      <a:pt x="186" y="4310"/>
                    </a:moveTo>
                    <a:lnTo>
                      <a:pt x="209" y="4289"/>
                    </a:lnTo>
                    <a:lnTo>
                      <a:pt x="156" y="4231"/>
                    </a:lnTo>
                    <a:lnTo>
                      <a:pt x="133" y="4250"/>
                    </a:lnTo>
                    <a:lnTo>
                      <a:pt x="186" y="4310"/>
                    </a:lnTo>
                    <a:close/>
                    <a:moveTo>
                      <a:pt x="131" y="4248"/>
                    </a:moveTo>
                    <a:lnTo>
                      <a:pt x="158" y="4231"/>
                    </a:lnTo>
                    <a:lnTo>
                      <a:pt x="113" y="4165"/>
                    </a:lnTo>
                    <a:lnTo>
                      <a:pt x="88" y="4182"/>
                    </a:lnTo>
                    <a:lnTo>
                      <a:pt x="131" y="4248"/>
                    </a:lnTo>
                    <a:close/>
                    <a:moveTo>
                      <a:pt x="86" y="4180"/>
                    </a:moveTo>
                    <a:lnTo>
                      <a:pt x="113" y="4167"/>
                    </a:lnTo>
                    <a:lnTo>
                      <a:pt x="77" y="4093"/>
                    </a:lnTo>
                    <a:lnTo>
                      <a:pt x="50" y="4108"/>
                    </a:lnTo>
                    <a:lnTo>
                      <a:pt x="86" y="4180"/>
                    </a:lnTo>
                    <a:close/>
                    <a:moveTo>
                      <a:pt x="48" y="4106"/>
                    </a:moveTo>
                    <a:lnTo>
                      <a:pt x="77" y="4095"/>
                    </a:lnTo>
                    <a:lnTo>
                      <a:pt x="50" y="4018"/>
                    </a:lnTo>
                    <a:lnTo>
                      <a:pt x="22" y="4027"/>
                    </a:lnTo>
                    <a:lnTo>
                      <a:pt x="48" y="4106"/>
                    </a:lnTo>
                    <a:close/>
                    <a:moveTo>
                      <a:pt x="22" y="4025"/>
                    </a:moveTo>
                    <a:lnTo>
                      <a:pt x="50" y="4020"/>
                    </a:lnTo>
                    <a:lnTo>
                      <a:pt x="35" y="3939"/>
                    </a:lnTo>
                    <a:lnTo>
                      <a:pt x="5" y="3944"/>
                    </a:lnTo>
                    <a:lnTo>
                      <a:pt x="22" y="4025"/>
                    </a:lnTo>
                    <a:close/>
                    <a:moveTo>
                      <a:pt x="5" y="3943"/>
                    </a:moveTo>
                    <a:lnTo>
                      <a:pt x="35" y="3941"/>
                    </a:lnTo>
                    <a:lnTo>
                      <a:pt x="30" y="3856"/>
                    </a:lnTo>
                    <a:lnTo>
                      <a:pt x="0" y="3858"/>
                    </a:lnTo>
                    <a:lnTo>
                      <a:pt x="5" y="3943"/>
                    </a:lnTo>
                    <a:close/>
                    <a:moveTo>
                      <a:pt x="0" y="3856"/>
                    </a:moveTo>
                    <a:lnTo>
                      <a:pt x="30" y="3856"/>
                    </a:lnTo>
                    <a:lnTo>
                      <a:pt x="30" y="642"/>
                    </a:lnTo>
                    <a:lnTo>
                      <a:pt x="0" y="642"/>
                    </a:lnTo>
                    <a:lnTo>
                      <a:pt x="0" y="3856"/>
                    </a:lnTo>
                    <a:close/>
                    <a:moveTo>
                      <a:pt x="0" y="640"/>
                    </a:moveTo>
                    <a:lnTo>
                      <a:pt x="30" y="642"/>
                    </a:lnTo>
                    <a:lnTo>
                      <a:pt x="35" y="557"/>
                    </a:lnTo>
                    <a:lnTo>
                      <a:pt x="5" y="555"/>
                    </a:lnTo>
                    <a:lnTo>
                      <a:pt x="0" y="640"/>
                    </a:lnTo>
                    <a:close/>
                    <a:moveTo>
                      <a:pt x="5" y="554"/>
                    </a:moveTo>
                    <a:lnTo>
                      <a:pt x="35" y="559"/>
                    </a:lnTo>
                    <a:lnTo>
                      <a:pt x="50" y="478"/>
                    </a:lnTo>
                    <a:lnTo>
                      <a:pt x="22" y="473"/>
                    </a:lnTo>
                    <a:lnTo>
                      <a:pt x="5" y="554"/>
                    </a:lnTo>
                    <a:close/>
                    <a:moveTo>
                      <a:pt x="22" y="471"/>
                    </a:moveTo>
                    <a:lnTo>
                      <a:pt x="50" y="480"/>
                    </a:lnTo>
                    <a:lnTo>
                      <a:pt x="77" y="403"/>
                    </a:lnTo>
                    <a:lnTo>
                      <a:pt x="48" y="392"/>
                    </a:lnTo>
                    <a:lnTo>
                      <a:pt x="22" y="471"/>
                    </a:lnTo>
                    <a:close/>
                    <a:moveTo>
                      <a:pt x="50" y="392"/>
                    </a:moveTo>
                    <a:lnTo>
                      <a:pt x="77" y="405"/>
                    </a:lnTo>
                    <a:lnTo>
                      <a:pt x="113" y="331"/>
                    </a:lnTo>
                    <a:lnTo>
                      <a:pt x="86" y="318"/>
                    </a:lnTo>
                    <a:lnTo>
                      <a:pt x="50" y="392"/>
                    </a:lnTo>
                    <a:close/>
                    <a:moveTo>
                      <a:pt x="88" y="316"/>
                    </a:moveTo>
                    <a:lnTo>
                      <a:pt x="113" y="333"/>
                    </a:lnTo>
                    <a:lnTo>
                      <a:pt x="158" y="267"/>
                    </a:lnTo>
                    <a:lnTo>
                      <a:pt x="131" y="250"/>
                    </a:lnTo>
                    <a:lnTo>
                      <a:pt x="88" y="316"/>
                    </a:lnTo>
                    <a:close/>
                    <a:moveTo>
                      <a:pt x="133" y="248"/>
                    </a:moveTo>
                    <a:lnTo>
                      <a:pt x="156" y="269"/>
                    </a:lnTo>
                    <a:lnTo>
                      <a:pt x="209" y="209"/>
                    </a:lnTo>
                    <a:lnTo>
                      <a:pt x="186" y="188"/>
                    </a:lnTo>
                    <a:lnTo>
                      <a:pt x="133" y="248"/>
                    </a:lnTo>
                    <a:close/>
                    <a:moveTo>
                      <a:pt x="188" y="186"/>
                    </a:moveTo>
                    <a:lnTo>
                      <a:pt x="207" y="209"/>
                    </a:lnTo>
                    <a:lnTo>
                      <a:pt x="267" y="156"/>
                    </a:lnTo>
                    <a:lnTo>
                      <a:pt x="248" y="134"/>
                    </a:lnTo>
                    <a:lnTo>
                      <a:pt x="188" y="186"/>
                    </a:lnTo>
                    <a:close/>
                    <a:moveTo>
                      <a:pt x="250" y="132"/>
                    </a:moveTo>
                    <a:lnTo>
                      <a:pt x="267" y="158"/>
                    </a:lnTo>
                    <a:lnTo>
                      <a:pt x="333" y="113"/>
                    </a:lnTo>
                    <a:lnTo>
                      <a:pt x="316" y="88"/>
                    </a:lnTo>
                    <a:lnTo>
                      <a:pt x="250" y="132"/>
                    </a:lnTo>
                    <a:close/>
                    <a:moveTo>
                      <a:pt x="318" y="86"/>
                    </a:moveTo>
                    <a:lnTo>
                      <a:pt x="331" y="113"/>
                    </a:lnTo>
                    <a:lnTo>
                      <a:pt x="404" y="77"/>
                    </a:lnTo>
                    <a:lnTo>
                      <a:pt x="389" y="51"/>
                    </a:lnTo>
                    <a:lnTo>
                      <a:pt x="318" y="86"/>
                    </a:lnTo>
                    <a:close/>
                    <a:moveTo>
                      <a:pt x="391" y="49"/>
                    </a:moveTo>
                    <a:lnTo>
                      <a:pt x="403" y="77"/>
                    </a:lnTo>
                    <a:lnTo>
                      <a:pt x="480" y="51"/>
                    </a:lnTo>
                    <a:lnTo>
                      <a:pt x="470" y="22"/>
                    </a:lnTo>
                    <a:lnTo>
                      <a:pt x="391" y="49"/>
                    </a:lnTo>
                    <a:close/>
                    <a:moveTo>
                      <a:pt x="472" y="22"/>
                    </a:moveTo>
                    <a:lnTo>
                      <a:pt x="478" y="51"/>
                    </a:lnTo>
                    <a:lnTo>
                      <a:pt x="559" y="36"/>
                    </a:lnTo>
                    <a:lnTo>
                      <a:pt x="553" y="5"/>
                    </a:lnTo>
                    <a:lnTo>
                      <a:pt x="472" y="22"/>
                    </a:lnTo>
                    <a:close/>
                    <a:moveTo>
                      <a:pt x="555" y="5"/>
                    </a:moveTo>
                    <a:lnTo>
                      <a:pt x="557" y="36"/>
                    </a:lnTo>
                    <a:lnTo>
                      <a:pt x="642" y="30"/>
                    </a:lnTo>
                    <a:lnTo>
                      <a:pt x="640" y="0"/>
                    </a:lnTo>
                    <a:lnTo>
                      <a:pt x="555" y="5"/>
                    </a:lnTo>
                    <a:close/>
                    <a:moveTo>
                      <a:pt x="642" y="0"/>
                    </a:moveTo>
                    <a:lnTo>
                      <a:pt x="642" y="30"/>
                    </a:lnTo>
                    <a:lnTo>
                      <a:pt x="3854" y="30"/>
                    </a:lnTo>
                    <a:lnTo>
                      <a:pt x="3854" y="0"/>
                    </a:lnTo>
                    <a:lnTo>
                      <a:pt x="642" y="0"/>
                    </a:lnTo>
                    <a:close/>
                    <a:moveTo>
                      <a:pt x="3856" y="0"/>
                    </a:moveTo>
                    <a:lnTo>
                      <a:pt x="3854" y="30"/>
                    </a:lnTo>
                    <a:lnTo>
                      <a:pt x="3939" y="36"/>
                    </a:lnTo>
                    <a:lnTo>
                      <a:pt x="3941" y="5"/>
                    </a:lnTo>
                    <a:lnTo>
                      <a:pt x="3856" y="0"/>
                    </a:lnTo>
                    <a:close/>
                    <a:moveTo>
                      <a:pt x="3943" y="5"/>
                    </a:moveTo>
                    <a:lnTo>
                      <a:pt x="3937" y="36"/>
                    </a:lnTo>
                    <a:lnTo>
                      <a:pt x="4018" y="51"/>
                    </a:lnTo>
                    <a:lnTo>
                      <a:pt x="4024" y="22"/>
                    </a:lnTo>
                    <a:lnTo>
                      <a:pt x="3943" y="5"/>
                    </a:lnTo>
                    <a:close/>
                    <a:moveTo>
                      <a:pt x="4026" y="22"/>
                    </a:moveTo>
                    <a:lnTo>
                      <a:pt x="4016" y="51"/>
                    </a:lnTo>
                    <a:lnTo>
                      <a:pt x="4093" y="77"/>
                    </a:lnTo>
                    <a:lnTo>
                      <a:pt x="4105" y="49"/>
                    </a:lnTo>
                    <a:lnTo>
                      <a:pt x="4026" y="22"/>
                    </a:lnTo>
                    <a:close/>
                    <a:moveTo>
                      <a:pt x="4105" y="51"/>
                    </a:moveTo>
                    <a:lnTo>
                      <a:pt x="4092" y="77"/>
                    </a:lnTo>
                    <a:lnTo>
                      <a:pt x="4165" y="113"/>
                    </a:lnTo>
                    <a:lnTo>
                      <a:pt x="4178" y="86"/>
                    </a:lnTo>
                    <a:lnTo>
                      <a:pt x="4105" y="51"/>
                    </a:lnTo>
                    <a:close/>
                    <a:moveTo>
                      <a:pt x="4180" y="88"/>
                    </a:moveTo>
                    <a:lnTo>
                      <a:pt x="4163" y="113"/>
                    </a:lnTo>
                    <a:lnTo>
                      <a:pt x="4229" y="158"/>
                    </a:lnTo>
                    <a:lnTo>
                      <a:pt x="4246" y="132"/>
                    </a:lnTo>
                    <a:lnTo>
                      <a:pt x="4180" y="88"/>
                    </a:lnTo>
                    <a:close/>
                    <a:moveTo>
                      <a:pt x="4248" y="134"/>
                    </a:moveTo>
                    <a:lnTo>
                      <a:pt x="4227" y="156"/>
                    </a:lnTo>
                    <a:lnTo>
                      <a:pt x="4287" y="209"/>
                    </a:lnTo>
                    <a:lnTo>
                      <a:pt x="4308" y="186"/>
                    </a:lnTo>
                    <a:lnTo>
                      <a:pt x="4248" y="134"/>
                    </a:lnTo>
                    <a:close/>
                    <a:moveTo>
                      <a:pt x="4310" y="188"/>
                    </a:moveTo>
                    <a:lnTo>
                      <a:pt x="4287" y="209"/>
                    </a:lnTo>
                    <a:lnTo>
                      <a:pt x="4340" y="269"/>
                    </a:lnTo>
                    <a:lnTo>
                      <a:pt x="4363" y="248"/>
                    </a:lnTo>
                    <a:lnTo>
                      <a:pt x="4310" y="188"/>
                    </a:lnTo>
                    <a:close/>
                    <a:moveTo>
                      <a:pt x="4365" y="250"/>
                    </a:moveTo>
                    <a:lnTo>
                      <a:pt x="4338" y="267"/>
                    </a:lnTo>
                    <a:lnTo>
                      <a:pt x="4383" y="333"/>
                    </a:lnTo>
                    <a:lnTo>
                      <a:pt x="4408" y="316"/>
                    </a:lnTo>
                    <a:lnTo>
                      <a:pt x="4365" y="250"/>
                    </a:lnTo>
                    <a:close/>
                    <a:moveTo>
                      <a:pt x="4410" y="318"/>
                    </a:moveTo>
                    <a:lnTo>
                      <a:pt x="4383" y="331"/>
                    </a:lnTo>
                    <a:lnTo>
                      <a:pt x="4419" y="405"/>
                    </a:lnTo>
                    <a:lnTo>
                      <a:pt x="4446" y="392"/>
                    </a:lnTo>
                    <a:lnTo>
                      <a:pt x="4410" y="318"/>
                    </a:lnTo>
                    <a:close/>
                    <a:moveTo>
                      <a:pt x="4448" y="392"/>
                    </a:moveTo>
                    <a:lnTo>
                      <a:pt x="4419" y="403"/>
                    </a:lnTo>
                    <a:lnTo>
                      <a:pt x="4446" y="480"/>
                    </a:lnTo>
                    <a:lnTo>
                      <a:pt x="4474" y="471"/>
                    </a:lnTo>
                    <a:lnTo>
                      <a:pt x="4448" y="392"/>
                    </a:lnTo>
                    <a:close/>
                    <a:moveTo>
                      <a:pt x="4474" y="473"/>
                    </a:moveTo>
                    <a:lnTo>
                      <a:pt x="4446" y="478"/>
                    </a:lnTo>
                    <a:lnTo>
                      <a:pt x="4461" y="559"/>
                    </a:lnTo>
                    <a:lnTo>
                      <a:pt x="4491" y="554"/>
                    </a:lnTo>
                    <a:lnTo>
                      <a:pt x="4474" y="473"/>
                    </a:lnTo>
                    <a:close/>
                    <a:moveTo>
                      <a:pt x="4491" y="555"/>
                    </a:moveTo>
                    <a:lnTo>
                      <a:pt x="4461" y="557"/>
                    </a:lnTo>
                    <a:lnTo>
                      <a:pt x="4466" y="642"/>
                    </a:lnTo>
                    <a:lnTo>
                      <a:pt x="4496" y="640"/>
                    </a:lnTo>
                    <a:lnTo>
                      <a:pt x="4491" y="555"/>
                    </a:lnTo>
                    <a:close/>
                    <a:moveTo>
                      <a:pt x="4496" y="642"/>
                    </a:moveTo>
                    <a:lnTo>
                      <a:pt x="4466" y="642"/>
                    </a:lnTo>
                    <a:lnTo>
                      <a:pt x="4466" y="3856"/>
                    </a:lnTo>
                    <a:lnTo>
                      <a:pt x="4496" y="3856"/>
                    </a:lnTo>
                    <a:lnTo>
                      <a:pt x="4496" y="642"/>
                    </a:lnTo>
                    <a:close/>
                    <a:moveTo>
                      <a:pt x="4496" y="3858"/>
                    </a:moveTo>
                    <a:lnTo>
                      <a:pt x="4496" y="3858"/>
                    </a:lnTo>
                    <a:lnTo>
                      <a:pt x="4481" y="3856"/>
                    </a:lnTo>
                    <a:lnTo>
                      <a:pt x="4496" y="3856"/>
                    </a:lnTo>
                    <a:lnTo>
                      <a:pt x="4496" y="3858"/>
                    </a:lnTo>
                    <a:close/>
                    <a:moveTo>
                      <a:pt x="4491" y="3944"/>
                    </a:moveTo>
                    <a:lnTo>
                      <a:pt x="4491" y="3944"/>
                    </a:lnTo>
                    <a:lnTo>
                      <a:pt x="4476" y="3941"/>
                    </a:lnTo>
                    <a:lnTo>
                      <a:pt x="4491" y="3943"/>
                    </a:lnTo>
                    <a:lnTo>
                      <a:pt x="4491" y="3944"/>
                    </a:lnTo>
                    <a:close/>
                    <a:moveTo>
                      <a:pt x="4474" y="4027"/>
                    </a:moveTo>
                    <a:lnTo>
                      <a:pt x="4474" y="4027"/>
                    </a:lnTo>
                    <a:lnTo>
                      <a:pt x="4459" y="4024"/>
                    </a:lnTo>
                    <a:lnTo>
                      <a:pt x="4474" y="4025"/>
                    </a:lnTo>
                    <a:lnTo>
                      <a:pt x="4474" y="4027"/>
                    </a:lnTo>
                    <a:close/>
                    <a:moveTo>
                      <a:pt x="4446" y="4106"/>
                    </a:moveTo>
                    <a:lnTo>
                      <a:pt x="4446" y="4108"/>
                    </a:lnTo>
                    <a:lnTo>
                      <a:pt x="4432" y="4101"/>
                    </a:lnTo>
                    <a:lnTo>
                      <a:pt x="4448" y="4106"/>
                    </a:lnTo>
                    <a:lnTo>
                      <a:pt x="4446" y="4106"/>
                    </a:lnTo>
                    <a:close/>
                    <a:moveTo>
                      <a:pt x="4410" y="4180"/>
                    </a:moveTo>
                    <a:lnTo>
                      <a:pt x="4408" y="4182"/>
                    </a:lnTo>
                    <a:lnTo>
                      <a:pt x="4397" y="4172"/>
                    </a:lnTo>
                    <a:lnTo>
                      <a:pt x="4410" y="4180"/>
                    </a:lnTo>
                    <a:lnTo>
                      <a:pt x="4410" y="4180"/>
                    </a:lnTo>
                    <a:close/>
                    <a:moveTo>
                      <a:pt x="4363" y="4250"/>
                    </a:moveTo>
                    <a:lnTo>
                      <a:pt x="4363" y="4250"/>
                    </a:lnTo>
                    <a:lnTo>
                      <a:pt x="4351" y="4240"/>
                    </a:lnTo>
                    <a:lnTo>
                      <a:pt x="4365" y="4248"/>
                    </a:lnTo>
                    <a:lnTo>
                      <a:pt x="4363" y="4250"/>
                    </a:lnTo>
                    <a:close/>
                    <a:moveTo>
                      <a:pt x="4308" y="4310"/>
                    </a:moveTo>
                    <a:lnTo>
                      <a:pt x="4308" y="4312"/>
                    </a:lnTo>
                    <a:lnTo>
                      <a:pt x="4299" y="4300"/>
                    </a:lnTo>
                    <a:lnTo>
                      <a:pt x="4310" y="4310"/>
                    </a:lnTo>
                    <a:lnTo>
                      <a:pt x="4308" y="4310"/>
                    </a:lnTo>
                    <a:close/>
                    <a:moveTo>
                      <a:pt x="4248" y="4364"/>
                    </a:moveTo>
                    <a:lnTo>
                      <a:pt x="4246" y="4366"/>
                    </a:lnTo>
                    <a:lnTo>
                      <a:pt x="4238" y="4353"/>
                    </a:lnTo>
                    <a:lnTo>
                      <a:pt x="4248" y="4364"/>
                    </a:lnTo>
                    <a:lnTo>
                      <a:pt x="4248" y="4364"/>
                    </a:lnTo>
                    <a:close/>
                    <a:moveTo>
                      <a:pt x="4178" y="4412"/>
                    </a:moveTo>
                    <a:lnTo>
                      <a:pt x="4178" y="4412"/>
                    </a:lnTo>
                    <a:lnTo>
                      <a:pt x="4171" y="4398"/>
                    </a:lnTo>
                    <a:lnTo>
                      <a:pt x="4180" y="4410"/>
                    </a:lnTo>
                    <a:lnTo>
                      <a:pt x="4178" y="4412"/>
                    </a:lnTo>
                    <a:close/>
                    <a:moveTo>
                      <a:pt x="4105" y="4449"/>
                    </a:moveTo>
                    <a:lnTo>
                      <a:pt x="4105" y="4449"/>
                    </a:lnTo>
                    <a:lnTo>
                      <a:pt x="4099" y="4434"/>
                    </a:lnTo>
                    <a:lnTo>
                      <a:pt x="4105" y="4447"/>
                    </a:lnTo>
                    <a:lnTo>
                      <a:pt x="4105" y="4449"/>
                    </a:lnTo>
                    <a:close/>
                    <a:moveTo>
                      <a:pt x="4026" y="4476"/>
                    </a:moveTo>
                    <a:lnTo>
                      <a:pt x="4024" y="4476"/>
                    </a:lnTo>
                    <a:lnTo>
                      <a:pt x="4022" y="4461"/>
                    </a:lnTo>
                    <a:lnTo>
                      <a:pt x="4026" y="4476"/>
                    </a:lnTo>
                    <a:lnTo>
                      <a:pt x="4026" y="4476"/>
                    </a:lnTo>
                    <a:close/>
                    <a:moveTo>
                      <a:pt x="3943" y="4493"/>
                    </a:moveTo>
                    <a:lnTo>
                      <a:pt x="3941" y="4493"/>
                    </a:lnTo>
                    <a:lnTo>
                      <a:pt x="3939" y="4478"/>
                    </a:lnTo>
                    <a:lnTo>
                      <a:pt x="3943" y="4493"/>
                    </a:lnTo>
                    <a:lnTo>
                      <a:pt x="3943" y="4493"/>
                    </a:lnTo>
                    <a:close/>
                    <a:moveTo>
                      <a:pt x="3856" y="4498"/>
                    </a:moveTo>
                    <a:lnTo>
                      <a:pt x="3854" y="4498"/>
                    </a:lnTo>
                    <a:lnTo>
                      <a:pt x="3854" y="4483"/>
                    </a:lnTo>
                    <a:lnTo>
                      <a:pt x="3856" y="4498"/>
                    </a:lnTo>
                    <a:lnTo>
                      <a:pt x="3856" y="4498"/>
                    </a:lnTo>
                    <a:close/>
                    <a:moveTo>
                      <a:pt x="640" y="4498"/>
                    </a:moveTo>
                    <a:lnTo>
                      <a:pt x="640" y="4498"/>
                    </a:lnTo>
                    <a:lnTo>
                      <a:pt x="642" y="4483"/>
                    </a:lnTo>
                    <a:lnTo>
                      <a:pt x="642" y="4498"/>
                    </a:lnTo>
                    <a:lnTo>
                      <a:pt x="640" y="4498"/>
                    </a:lnTo>
                    <a:close/>
                    <a:moveTo>
                      <a:pt x="553" y="4493"/>
                    </a:moveTo>
                    <a:lnTo>
                      <a:pt x="553" y="4493"/>
                    </a:lnTo>
                    <a:lnTo>
                      <a:pt x="555" y="4478"/>
                    </a:lnTo>
                    <a:lnTo>
                      <a:pt x="555" y="4493"/>
                    </a:lnTo>
                    <a:lnTo>
                      <a:pt x="553" y="4493"/>
                    </a:lnTo>
                    <a:close/>
                    <a:moveTo>
                      <a:pt x="470" y="4476"/>
                    </a:moveTo>
                    <a:lnTo>
                      <a:pt x="470" y="4476"/>
                    </a:lnTo>
                    <a:lnTo>
                      <a:pt x="474" y="4461"/>
                    </a:lnTo>
                    <a:lnTo>
                      <a:pt x="472" y="4476"/>
                    </a:lnTo>
                    <a:lnTo>
                      <a:pt x="470" y="4476"/>
                    </a:lnTo>
                    <a:close/>
                    <a:moveTo>
                      <a:pt x="391" y="4449"/>
                    </a:moveTo>
                    <a:lnTo>
                      <a:pt x="389" y="4447"/>
                    </a:lnTo>
                    <a:lnTo>
                      <a:pt x="397" y="4434"/>
                    </a:lnTo>
                    <a:lnTo>
                      <a:pt x="391" y="4449"/>
                    </a:lnTo>
                    <a:lnTo>
                      <a:pt x="391" y="4449"/>
                    </a:lnTo>
                    <a:close/>
                    <a:moveTo>
                      <a:pt x="318" y="4412"/>
                    </a:moveTo>
                    <a:lnTo>
                      <a:pt x="316" y="4410"/>
                    </a:lnTo>
                    <a:lnTo>
                      <a:pt x="325" y="4398"/>
                    </a:lnTo>
                    <a:lnTo>
                      <a:pt x="318" y="4412"/>
                    </a:lnTo>
                    <a:lnTo>
                      <a:pt x="318" y="4412"/>
                    </a:lnTo>
                    <a:close/>
                    <a:moveTo>
                      <a:pt x="248" y="4364"/>
                    </a:moveTo>
                    <a:lnTo>
                      <a:pt x="248" y="4364"/>
                    </a:lnTo>
                    <a:lnTo>
                      <a:pt x="258" y="4353"/>
                    </a:lnTo>
                    <a:lnTo>
                      <a:pt x="250" y="4366"/>
                    </a:lnTo>
                    <a:lnTo>
                      <a:pt x="248" y="4364"/>
                    </a:lnTo>
                    <a:close/>
                    <a:moveTo>
                      <a:pt x="188" y="4310"/>
                    </a:moveTo>
                    <a:lnTo>
                      <a:pt x="186" y="4310"/>
                    </a:lnTo>
                    <a:lnTo>
                      <a:pt x="197" y="4300"/>
                    </a:lnTo>
                    <a:lnTo>
                      <a:pt x="188" y="4312"/>
                    </a:lnTo>
                    <a:lnTo>
                      <a:pt x="188" y="4310"/>
                    </a:lnTo>
                    <a:close/>
                    <a:moveTo>
                      <a:pt x="133" y="4250"/>
                    </a:moveTo>
                    <a:lnTo>
                      <a:pt x="131" y="4248"/>
                    </a:lnTo>
                    <a:lnTo>
                      <a:pt x="145" y="4240"/>
                    </a:lnTo>
                    <a:lnTo>
                      <a:pt x="133" y="4250"/>
                    </a:lnTo>
                    <a:lnTo>
                      <a:pt x="133" y="4250"/>
                    </a:lnTo>
                    <a:close/>
                    <a:moveTo>
                      <a:pt x="86" y="4180"/>
                    </a:moveTo>
                    <a:lnTo>
                      <a:pt x="86" y="4180"/>
                    </a:lnTo>
                    <a:lnTo>
                      <a:pt x="99" y="4172"/>
                    </a:lnTo>
                    <a:lnTo>
                      <a:pt x="88" y="4182"/>
                    </a:lnTo>
                    <a:lnTo>
                      <a:pt x="86" y="4180"/>
                    </a:lnTo>
                    <a:close/>
                    <a:moveTo>
                      <a:pt x="48" y="4106"/>
                    </a:moveTo>
                    <a:lnTo>
                      <a:pt x="48" y="4106"/>
                    </a:lnTo>
                    <a:lnTo>
                      <a:pt x="64" y="4101"/>
                    </a:lnTo>
                    <a:lnTo>
                      <a:pt x="50" y="4108"/>
                    </a:lnTo>
                    <a:lnTo>
                      <a:pt x="48" y="4106"/>
                    </a:lnTo>
                    <a:close/>
                    <a:moveTo>
                      <a:pt x="22" y="4027"/>
                    </a:moveTo>
                    <a:lnTo>
                      <a:pt x="22" y="4025"/>
                    </a:lnTo>
                    <a:lnTo>
                      <a:pt x="37" y="4024"/>
                    </a:lnTo>
                    <a:lnTo>
                      <a:pt x="22" y="4027"/>
                    </a:lnTo>
                    <a:lnTo>
                      <a:pt x="22" y="4027"/>
                    </a:lnTo>
                    <a:close/>
                    <a:moveTo>
                      <a:pt x="5" y="3944"/>
                    </a:moveTo>
                    <a:lnTo>
                      <a:pt x="5" y="3943"/>
                    </a:lnTo>
                    <a:lnTo>
                      <a:pt x="20" y="3941"/>
                    </a:lnTo>
                    <a:lnTo>
                      <a:pt x="5" y="3944"/>
                    </a:lnTo>
                    <a:lnTo>
                      <a:pt x="5" y="3944"/>
                    </a:lnTo>
                    <a:close/>
                    <a:moveTo>
                      <a:pt x="0" y="3858"/>
                    </a:moveTo>
                    <a:lnTo>
                      <a:pt x="0" y="3856"/>
                    </a:lnTo>
                    <a:lnTo>
                      <a:pt x="15" y="3856"/>
                    </a:lnTo>
                    <a:lnTo>
                      <a:pt x="0" y="3858"/>
                    </a:lnTo>
                    <a:lnTo>
                      <a:pt x="0" y="3858"/>
                    </a:lnTo>
                    <a:close/>
                    <a:moveTo>
                      <a:pt x="0" y="640"/>
                    </a:moveTo>
                    <a:lnTo>
                      <a:pt x="0" y="640"/>
                    </a:lnTo>
                    <a:lnTo>
                      <a:pt x="15" y="642"/>
                    </a:lnTo>
                    <a:lnTo>
                      <a:pt x="0" y="642"/>
                    </a:lnTo>
                    <a:lnTo>
                      <a:pt x="0" y="640"/>
                    </a:lnTo>
                    <a:close/>
                    <a:moveTo>
                      <a:pt x="5" y="554"/>
                    </a:moveTo>
                    <a:lnTo>
                      <a:pt x="5" y="554"/>
                    </a:lnTo>
                    <a:lnTo>
                      <a:pt x="20" y="557"/>
                    </a:lnTo>
                    <a:lnTo>
                      <a:pt x="5" y="555"/>
                    </a:lnTo>
                    <a:lnTo>
                      <a:pt x="5" y="554"/>
                    </a:lnTo>
                    <a:close/>
                    <a:moveTo>
                      <a:pt x="22" y="471"/>
                    </a:moveTo>
                    <a:lnTo>
                      <a:pt x="22" y="471"/>
                    </a:lnTo>
                    <a:lnTo>
                      <a:pt x="37" y="474"/>
                    </a:lnTo>
                    <a:lnTo>
                      <a:pt x="22" y="473"/>
                    </a:lnTo>
                    <a:lnTo>
                      <a:pt x="22" y="471"/>
                    </a:lnTo>
                    <a:close/>
                    <a:moveTo>
                      <a:pt x="48" y="392"/>
                    </a:moveTo>
                    <a:lnTo>
                      <a:pt x="50" y="392"/>
                    </a:lnTo>
                    <a:lnTo>
                      <a:pt x="64" y="397"/>
                    </a:lnTo>
                    <a:lnTo>
                      <a:pt x="48" y="392"/>
                    </a:lnTo>
                    <a:lnTo>
                      <a:pt x="48" y="392"/>
                    </a:lnTo>
                    <a:close/>
                    <a:moveTo>
                      <a:pt x="86" y="318"/>
                    </a:moveTo>
                    <a:lnTo>
                      <a:pt x="88" y="316"/>
                    </a:lnTo>
                    <a:lnTo>
                      <a:pt x="99" y="326"/>
                    </a:lnTo>
                    <a:lnTo>
                      <a:pt x="86" y="318"/>
                    </a:lnTo>
                    <a:lnTo>
                      <a:pt x="86" y="318"/>
                    </a:lnTo>
                    <a:close/>
                    <a:moveTo>
                      <a:pt x="133" y="248"/>
                    </a:moveTo>
                    <a:lnTo>
                      <a:pt x="133" y="248"/>
                    </a:lnTo>
                    <a:lnTo>
                      <a:pt x="145" y="258"/>
                    </a:lnTo>
                    <a:lnTo>
                      <a:pt x="131" y="250"/>
                    </a:lnTo>
                    <a:lnTo>
                      <a:pt x="133" y="248"/>
                    </a:lnTo>
                    <a:close/>
                    <a:moveTo>
                      <a:pt x="188" y="188"/>
                    </a:moveTo>
                    <a:lnTo>
                      <a:pt x="188" y="186"/>
                    </a:lnTo>
                    <a:lnTo>
                      <a:pt x="197" y="198"/>
                    </a:lnTo>
                    <a:lnTo>
                      <a:pt x="186" y="188"/>
                    </a:lnTo>
                    <a:lnTo>
                      <a:pt x="188" y="188"/>
                    </a:lnTo>
                    <a:close/>
                    <a:moveTo>
                      <a:pt x="248" y="134"/>
                    </a:moveTo>
                    <a:lnTo>
                      <a:pt x="250" y="132"/>
                    </a:lnTo>
                    <a:lnTo>
                      <a:pt x="258" y="145"/>
                    </a:lnTo>
                    <a:lnTo>
                      <a:pt x="248" y="134"/>
                    </a:lnTo>
                    <a:lnTo>
                      <a:pt x="248" y="134"/>
                    </a:lnTo>
                    <a:close/>
                    <a:moveTo>
                      <a:pt x="318" y="86"/>
                    </a:moveTo>
                    <a:lnTo>
                      <a:pt x="318" y="86"/>
                    </a:lnTo>
                    <a:lnTo>
                      <a:pt x="325" y="100"/>
                    </a:lnTo>
                    <a:lnTo>
                      <a:pt x="316" y="88"/>
                    </a:lnTo>
                    <a:lnTo>
                      <a:pt x="318" y="86"/>
                    </a:lnTo>
                    <a:close/>
                    <a:moveTo>
                      <a:pt x="391" y="49"/>
                    </a:moveTo>
                    <a:lnTo>
                      <a:pt x="391" y="49"/>
                    </a:lnTo>
                    <a:lnTo>
                      <a:pt x="397" y="64"/>
                    </a:lnTo>
                    <a:lnTo>
                      <a:pt x="389" y="51"/>
                    </a:lnTo>
                    <a:lnTo>
                      <a:pt x="391" y="49"/>
                    </a:lnTo>
                    <a:close/>
                    <a:moveTo>
                      <a:pt x="470" y="22"/>
                    </a:moveTo>
                    <a:lnTo>
                      <a:pt x="472" y="22"/>
                    </a:lnTo>
                    <a:lnTo>
                      <a:pt x="474" y="37"/>
                    </a:lnTo>
                    <a:lnTo>
                      <a:pt x="470" y="22"/>
                    </a:lnTo>
                    <a:lnTo>
                      <a:pt x="470" y="22"/>
                    </a:lnTo>
                    <a:close/>
                    <a:moveTo>
                      <a:pt x="553" y="5"/>
                    </a:moveTo>
                    <a:lnTo>
                      <a:pt x="555" y="5"/>
                    </a:lnTo>
                    <a:lnTo>
                      <a:pt x="555" y="20"/>
                    </a:lnTo>
                    <a:lnTo>
                      <a:pt x="553" y="5"/>
                    </a:lnTo>
                    <a:lnTo>
                      <a:pt x="553" y="5"/>
                    </a:lnTo>
                    <a:close/>
                    <a:moveTo>
                      <a:pt x="640" y="0"/>
                    </a:moveTo>
                    <a:lnTo>
                      <a:pt x="642" y="0"/>
                    </a:lnTo>
                    <a:lnTo>
                      <a:pt x="642" y="15"/>
                    </a:lnTo>
                    <a:lnTo>
                      <a:pt x="640" y="0"/>
                    </a:lnTo>
                    <a:lnTo>
                      <a:pt x="640" y="0"/>
                    </a:lnTo>
                    <a:close/>
                    <a:moveTo>
                      <a:pt x="3856" y="0"/>
                    </a:moveTo>
                    <a:lnTo>
                      <a:pt x="3856" y="0"/>
                    </a:lnTo>
                    <a:lnTo>
                      <a:pt x="3854" y="15"/>
                    </a:lnTo>
                    <a:lnTo>
                      <a:pt x="3854" y="0"/>
                    </a:lnTo>
                    <a:lnTo>
                      <a:pt x="3856" y="0"/>
                    </a:lnTo>
                    <a:close/>
                    <a:moveTo>
                      <a:pt x="3943" y="5"/>
                    </a:moveTo>
                    <a:lnTo>
                      <a:pt x="3943" y="5"/>
                    </a:lnTo>
                    <a:lnTo>
                      <a:pt x="3939" y="20"/>
                    </a:lnTo>
                    <a:lnTo>
                      <a:pt x="3941" y="5"/>
                    </a:lnTo>
                    <a:lnTo>
                      <a:pt x="3943" y="5"/>
                    </a:lnTo>
                    <a:close/>
                    <a:moveTo>
                      <a:pt x="4026" y="22"/>
                    </a:moveTo>
                    <a:lnTo>
                      <a:pt x="4026" y="22"/>
                    </a:lnTo>
                    <a:lnTo>
                      <a:pt x="4022" y="37"/>
                    </a:lnTo>
                    <a:lnTo>
                      <a:pt x="4024" y="22"/>
                    </a:lnTo>
                    <a:lnTo>
                      <a:pt x="4026" y="22"/>
                    </a:lnTo>
                    <a:close/>
                    <a:moveTo>
                      <a:pt x="4105" y="49"/>
                    </a:moveTo>
                    <a:lnTo>
                      <a:pt x="4105" y="51"/>
                    </a:lnTo>
                    <a:lnTo>
                      <a:pt x="4099" y="64"/>
                    </a:lnTo>
                    <a:lnTo>
                      <a:pt x="4105" y="49"/>
                    </a:lnTo>
                    <a:lnTo>
                      <a:pt x="4105" y="49"/>
                    </a:lnTo>
                    <a:close/>
                    <a:moveTo>
                      <a:pt x="4178" y="86"/>
                    </a:moveTo>
                    <a:lnTo>
                      <a:pt x="4180" y="88"/>
                    </a:lnTo>
                    <a:lnTo>
                      <a:pt x="4171" y="100"/>
                    </a:lnTo>
                    <a:lnTo>
                      <a:pt x="4178" y="86"/>
                    </a:lnTo>
                    <a:lnTo>
                      <a:pt x="4178" y="86"/>
                    </a:lnTo>
                    <a:close/>
                    <a:moveTo>
                      <a:pt x="4248" y="134"/>
                    </a:moveTo>
                    <a:lnTo>
                      <a:pt x="4248" y="134"/>
                    </a:lnTo>
                    <a:lnTo>
                      <a:pt x="4238" y="145"/>
                    </a:lnTo>
                    <a:lnTo>
                      <a:pt x="4246" y="132"/>
                    </a:lnTo>
                    <a:lnTo>
                      <a:pt x="4248" y="134"/>
                    </a:lnTo>
                    <a:close/>
                    <a:moveTo>
                      <a:pt x="4308" y="188"/>
                    </a:moveTo>
                    <a:lnTo>
                      <a:pt x="4310" y="188"/>
                    </a:lnTo>
                    <a:lnTo>
                      <a:pt x="4299" y="198"/>
                    </a:lnTo>
                    <a:lnTo>
                      <a:pt x="4308" y="186"/>
                    </a:lnTo>
                    <a:lnTo>
                      <a:pt x="4308" y="188"/>
                    </a:lnTo>
                    <a:close/>
                    <a:moveTo>
                      <a:pt x="4363" y="248"/>
                    </a:moveTo>
                    <a:lnTo>
                      <a:pt x="4365" y="250"/>
                    </a:lnTo>
                    <a:lnTo>
                      <a:pt x="4351" y="258"/>
                    </a:lnTo>
                    <a:lnTo>
                      <a:pt x="4363" y="248"/>
                    </a:lnTo>
                    <a:lnTo>
                      <a:pt x="4363" y="248"/>
                    </a:lnTo>
                    <a:close/>
                    <a:moveTo>
                      <a:pt x="4410" y="318"/>
                    </a:moveTo>
                    <a:lnTo>
                      <a:pt x="4410" y="318"/>
                    </a:lnTo>
                    <a:lnTo>
                      <a:pt x="4397" y="326"/>
                    </a:lnTo>
                    <a:lnTo>
                      <a:pt x="4408" y="316"/>
                    </a:lnTo>
                    <a:lnTo>
                      <a:pt x="4410" y="318"/>
                    </a:lnTo>
                    <a:close/>
                    <a:moveTo>
                      <a:pt x="4446" y="392"/>
                    </a:moveTo>
                    <a:lnTo>
                      <a:pt x="4448" y="392"/>
                    </a:lnTo>
                    <a:lnTo>
                      <a:pt x="4432" y="397"/>
                    </a:lnTo>
                    <a:lnTo>
                      <a:pt x="4446" y="392"/>
                    </a:lnTo>
                    <a:lnTo>
                      <a:pt x="4446" y="392"/>
                    </a:lnTo>
                    <a:close/>
                    <a:moveTo>
                      <a:pt x="4474" y="471"/>
                    </a:moveTo>
                    <a:lnTo>
                      <a:pt x="4474" y="473"/>
                    </a:lnTo>
                    <a:lnTo>
                      <a:pt x="4459" y="474"/>
                    </a:lnTo>
                    <a:lnTo>
                      <a:pt x="4474" y="471"/>
                    </a:lnTo>
                    <a:lnTo>
                      <a:pt x="4474" y="471"/>
                    </a:lnTo>
                    <a:close/>
                    <a:moveTo>
                      <a:pt x="4491" y="554"/>
                    </a:moveTo>
                    <a:lnTo>
                      <a:pt x="4491" y="555"/>
                    </a:lnTo>
                    <a:lnTo>
                      <a:pt x="4476" y="557"/>
                    </a:lnTo>
                    <a:lnTo>
                      <a:pt x="4491" y="554"/>
                    </a:lnTo>
                    <a:lnTo>
                      <a:pt x="4491" y="554"/>
                    </a:lnTo>
                    <a:close/>
                    <a:moveTo>
                      <a:pt x="4496" y="640"/>
                    </a:moveTo>
                    <a:lnTo>
                      <a:pt x="4496" y="642"/>
                    </a:lnTo>
                    <a:lnTo>
                      <a:pt x="4481" y="642"/>
                    </a:lnTo>
                    <a:lnTo>
                      <a:pt x="4496" y="640"/>
                    </a:lnTo>
                    <a:lnTo>
                      <a:pt x="4496" y="640"/>
                    </a:lnTo>
                    <a:close/>
                    <a:moveTo>
                      <a:pt x="4496" y="3858"/>
                    </a:moveTo>
                    <a:lnTo>
                      <a:pt x="4496" y="3858"/>
                    </a:lnTo>
                    <a:lnTo>
                      <a:pt x="4481" y="3856"/>
                    </a:lnTo>
                    <a:lnTo>
                      <a:pt x="4496" y="3856"/>
                    </a:lnTo>
                    <a:lnTo>
                      <a:pt x="4496" y="3858"/>
                    </a:lnTo>
                    <a:close/>
                  </a:path>
                </a:pathLst>
              </a:custGeom>
              <a:solidFill>
                <a:srgbClr val="000000"/>
              </a:solidFill>
              <a:ln w="25400">
                <a:solidFill>
                  <a:srgbClr val="000000"/>
                </a:solidFill>
                <a:prstDash val="solid"/>
                <a:round/>
                <a:headEnd/>
                <a:tailEnd/>
              </a:ln>
            </p:spPr>
            <p:txBody>
              <a:bodyPr rot="0" vert="horz" wrap="square" lIns="91440" tIns="45720" rIns="91440" bIns="45720" anchor="t" anchorCtr="0" upright="1">
                <a:noAutofit/>
              </a:bodyPr>
              <a:lstStyle/>
              <a:p>
                <a:endParaRPr lang="en-US" sz="2800"/>
              </a:p>
            </p:txBody>
          </p:sp>
          <p:sp>
            <p:nvSpPr>
              <p:cNvPr id="516" name="Freeform 515"/>
              <p:cNvSpPr>
                <a:spLocks/>
              </p:cNvSpPr>
              <p:nvPr/>
            </p:nvSpPr>
            <p:spPr bwMode="auto">
              <a:xfrm>
                <a:off x="12971" y="6222"/>
                <a:ext cx="888" cy="685"/>
              </a:xfrm>
              <a:custGeom>
                <a:avLst/>
                <a:gdLst>
                  <a:gd name="T0" fmla="*/ 2297 w 2297"/>
                  <a:gd name="T1" fmla="*/ 1529 h 1831"/>
                  <a:gd name="T2" fmla="*/ 2291 w 2297"/>
                  <a:gd name="T3" fmla="*/ 1584 h 1831"/>
                  <a:gd name="T4" fmla="*/ 2278 w 2297"/>
                  <a:gd name="T5" fmla="*/ 1635 h 1831"/>
                  <a:gd name="T6" fmla="*/ 2256 w 2297"/>
                  <a:gd name="T7" fmla="*/ 1682 h 1831"/>
                  <a:gd name="T8" fmla="*/ 2225 w 2297"/>
                  <a:gd name="T9" fmla="*/ 1723 h 1831"/>
                  <a:gd name="T10" fmla="*/ 2190 w 2297"/>
                  <a:gd name="T11" fmla="*/ 1759 h 1831"/>
                  <a:gd name="T12" fmla="*/ 2148 w 2297"/>
                  <a:gd name="T13" fmla="*/ 1789 h 1831"/>
                  <a:gd name="T14" fmla="*/ 2101 w 2297"/>
                  <a:gd name="T15" fmla="*/ 1812 h 1831"/>
                  <a:gd name="T16" fmla="*/ 2050 w 2297"/>
                  <a:gd name="T17" fmla="*/ 1825 h 1831"/>
                  <a:gd name="T18" fmla="*/ 1996 w 2297"/>
                  <a:gd name="T19" fmla="*/ 1831 h 1831"/>
                  <a:gd name="T20" fmla="*/ 301 w 2297"/>
                  <a:gd name="T21" fmla="*/ 1831 h 1831"/>
                  <a:gd name="T22" fmla="*/ 246 w 2297"/>
                  <a:gd name="T23" fmla="*/ 1825 h 1831"/>
                  <a:gd name="T24" fmla="*/ 195 w 2297"/>
                  <a:gd name="T25" fmla="*/ 1812 h 1831"/>
                  <a:gd name="T26" fmla="*/ 148 w 2297"/>
                  <a:gd name="T27" fmla="*/ 1789 h 1831"/>
                  <a:gd name="T28" fmla="*/ 107 w 2297"/>
                  <a:gd name="T29" fmla="*/ 1759 h 1831"/>
                  <a:gd name="T30" fmla="*/ 71 w 2297"/>
                  <a:gd name="T31" fmla="*/ 1723 h 1831"/>
                  <a:gd name="T32" fmla="*/ 41 w 2297"/>
                  <a:gd name="T33" fmla="*/ 1682 h 1831"/>
                  <a:gd name="T34" fmla="*/ 18 w 2297"/>
                  <a:gd name="T35" fmla="*/ 1635 h 1831"/>
                  <a:gd name="T36" fmla="*/ 5 w 2297"/>
                  <a:gd name="T37" fmla="*/ 1584 h 1831"/>
                  <a:gd name="T38" fmla="*/ 0 w 2297"/>
                  <a:gd name="T39" fmla="*/ 1529 h 1831"/>
                  <a:gd name="T40" fmla="*/ 0 w 2297"/>
                  <a:gd name="T41" fmla="*/ 301 h 1831"/>
                  <a:gd name="T42" fmla="*/ 5 w 2297"/>
                  <a:gd name="T43" fmla="*/ 247 h 1831"/>
                  <a:gd name="T44" fmla="*/ 18 w 2297"/>
                  <a:gd name="T45" fmla="*/ 196 h 1831"/>
                  <a:gd name="T46" fmla="*/ 41 w 2297"/>
                  <a:gd name="T47" fmla="*/ 149 h 1831"/>
                  <a:gd name="T48" fmla="*/ 71 w 2297"/>
                  <a:gd name="T49" fmla="*/ 107 h 1831"/>
                  <a:gd name="T50" fmla="*/ 107 w 2297"/>
                  <a:gd name="T51" fmla="*/ 71 h 1831"/>
                  <a:gd name="T52" fmla="*/ 148 w 2297"/>
                  <a:gd name="T53" fmla="*/ 41 h 1831"/>
                  <a:gd name="T54" fmla="*/ 195 w 2297"/>
                  <a:gd name="T55" fmla="*/ 19 h 1831"/>
                  <a:gd name="T56" fmla="*/ 246 w 2297"/>
                  <a:gd name="T57" fmla="*/ 5 h 1831"/>
                  <a:gd name="T58" fmla="*/ 301 w 2297"/>
                  <a:gd name="T59" fmla="*/ 0 h 1831"/>
                  <a:gd name="T60" fmla="*/ 1996 w 2297"/>
                  <a:gd name="T61" fmla="*/ 0 h 1831"/>
                  <a:gd name="T62" fmla="*/ 2050 w 2297"/>
                  <a:gd name="T63" fmla="*/ 5 h 1831"/>
                  <a:gd name="T64" fmla="*/ 2101 w 2297"/>
                  <a:gd name="T65" fmla="*/ 19 h 1831"/>
                  <a:gd name="T66" fmla="*/ 2148 w 2297"/>
                  <a:gd name="T67" fmla="*/ 41 h 1831"/>
                  <a:gd name="T68" fmla="*/ 2190 w 2297"/>
                  <a:gd name="T69" fmla="*/ 71 h 1831"/>
                  <a:gd name="T70" fmla="*/ 2225 w 2297"/>
                  <a:gd name="T71" fmla="*/ 107 h 1831"/>
                  <a:gd name="T72" fmla="*/ 2256 w 2297"/>
                  <a:gd name="T73" fmla="*/ 149 h 1831"/>
                  <a:gd name="T74" fmla="*/ 2278 w 2297"/>
                  <a:gd name="T75" fmla="*/ 196 h 1831"/>
                  <a:gd name="T76" fmla="*/ 2291 w 2297"/>
                  <a:gd name="T77" fmla="*/ 247 h 1831"/>
                  <a:gd name="T78" fmla="*/ 2297 w 2297"/>
                  <a:gd name="T79" fmla="*/ 301 h 1831"/>
                  <a:gd name="T80" fmla="*/ 2297 w 2297"/>
                  <a:gd name="T81" fmla="*/ 1529 h 18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297" h="1831">
                    <a:moveTo>
                      <a:pt x="2297" y="1529"/>
                    </a:moveTo>
                    <a:lnTo>
                      <a:pt x="2291" y="1584"/>
                    </a:lnTo>
                    <a:lnTo>
                      <a:pt x="2278" y="1635"/>
                    </a:lnTo>
                    <a:lnTo>
                      <a:pt x="2256" y="1682"/>
                    </a:lnTo>
                    <a:lnTo>
                      <a:pt x="2225" y="1723"/>
                    </a:lnTo>
                    <a:lnTo>
                      <a:pt x="2190" y="1759"/>
                    </a:lnTo>
                    <a:lnTo>
                      <a:pt x="2148" y="1789"/>
                    </a:lnTo>
                    <a:lnTo>
                      <a:pt x="2101" y="1812"/>
                    </a:lnTo>
                    <a:lnTo>
                      <a:pt x="2050" y="1825"/>
                    </a:lnTo>
                    <a:lnTo>
                      <a:pt x="1996" y="1831"/>
                    </a:lnTo>
                    <a:lnTo>
                      <a:pt x="301" y="1831"/>
                    </a:lnTo>
                    <a:lnTo>
                      <a:pt x="246" y="1825"/>
                    </a:lnTo>
                    <a:lnTo>
                      <a:pt x="195" y="1812"/>
                    </a:lnTo>
                    <a:lnTo>
                      <a:pt x="148" y="1789"/>
                    </a:lnTo>
                    <a:lnTo>
                      <a:pt x="107" y="1759"/>
                    </a:lnTo>
                    <a:lnTo>
                      <a:pt x="71" y="1723"/>
                    </a:lnTo>
                    <a:lnTo>
                      <a:pt x="41" y="1682"/>
                    </a:lnTo>
                    <a:lnTo>
                      <a:pt x="18" y="1635"/>
                    </a:lnTo>
                    <a:lnTo>
                      <a:pt x="5" y="1584"/>
                    </a:lnTo>
                    <a:lnTo>
                      <a:pt x="0" y="1529"/>
                    </a:lnTo>
                    <a:lnTo>
                      <a:pt x="0" y="301"/>
                    </a:lnTo>
                    <a:lnTo>
                      <a:pt x="5" y="247"/>
                    </a:lnTo>
                    <a:lnTo>
                      <a:pt x="18" y="196"/>
                    </a:lnTo>
                    <a:lnTo>
                      <a:pt x="41" y="149"/>
                    </a:lnTo>
                    <a:lnTo>
                      <a:pt x="71" y="107"/>
                    </a:lnTo>
                    <a:lnTo>
                      <a:pt x="107" y="71"/>
                    </a:lnTo>
                    <a:lnTo>
                      <a:pt x="148" y="41"/>
                    </a:lnTo>
                    <a:lnTo>
                      <a:pt x="195" y="19"/>
                    </a:lnTo>
                    <a:lnTo>
                      <a:pt x="246" y="5"/>
                    </a:lnTo>
                    <a:lnTo>
                      <a:pt x="301" y="0"/>
                    </a:lnTo>
                    <a:lnTo>
                      <a:pt x="1996" y="0"/>
                    </a:lnTo>
                    <a:lnTo>
                      <a:pt x="2050" y="5"/>
                    </a:lnTo>
                    <a:lnTo>
                      <a:pt x="2101" y="19"/>
                    </a:lnTo>
                    <a:lnTo>
                      <a:pt x="2148" y="41"/>
                    </a:lnTo>
                    <a:lnTo>
                      <a:pt x="2190" y="71"/>
                    </a:lnTo>
                    <a:lnTo>
                      <a:pt x="2225" y="107"/>
                    </a:lnTo>
                    <a:lnTo>
                      <a:pt x="2256" y="149"/>
                    </a:lnTo>
                    <a:lnTo>
                      <a:pt x="2278" y="196"/>
                    </a:lnTo>
                    <a:lnTo>
                      <a:pt x="2291" y="247"/>
                    </a:lnTo>
                    <a:lnTo>
                      <a:pt x="2297" y="301"/>
                    </a:lnTo>
                    <a:lnTo>
                      <a:pt x="2297" y="1529"/>
                    </a:lnTo>
                    <a:close/>
                  </a:path>
                </a:pathLst>
              </a:custGeom>
              <a:solidFill>
                <a:srgbClr val="000000"/>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rot="0" vert="horz" wrap="square" lIns="91440" tIns="45720" rIns="91440" bIns="45720" anchor="t" anchorCtr="0" upright="1">
                <a:noAutofit/>
              </a:bodyPr>
              <a:lstStyle/>
              <a:p>
                <a:endParaRPr lang="en-US" sz="2800"/>
              </a:p>
            </p:txBody>
          </p:sp>
          <p:sp>
            <p:nvSpPr>
              <p:cNvPr id="517" name="Freeform 516"/>
              <p:cNvSpPr>
                <a:spLocks/>
              </p:cNvSpPr>
              <p:nvPr/>
            </p:nvSpPr>
            <p:spPr bwMode="auto">
              <a:xfrm>
                <a:off x="12971" y="6222"/>
                <a:ext cx="888" cy="685"/>
              </a:xfrm>
              <a:custGeom>
                <a:avLst/>
                <a:gdLst>
                  <a:gd name="T0" fmla="*/ 2297 w 2297"/>
                  <a:gd name="T1" fmla="*/ 1529 h 1831"/>
                  <a:gd name="T2" fmla="*/ 2291 w 2297"/>
                  <a:gd name="T3" fmla="*/ 1584 h 1831"/>
                  <a:gd name="T4" fmla="*/ 2278 w 2297"/>
                  <a:gd name="T5" fmla="*/ 1635 h 1831"/>
                  <a:gd name="T6" fmla="*/ 2256 w 2297"/>
                  <a:gd name="T7" fmla="*/ 1682 h 1831"/>
                  <a:gd name="T8" fmla="*/ 2225 w 2297"/>
                  <a:gd name="T9" fmla="*/ 1723 h 1831"/>
                  <a:gd name="T10" fmla="*/ 2190 w 2297"/>
                  <a:gd name="T11" fmla="*/ 1759 h 1831"/>
                  <a:gd name="T12" fmla="*/ 2148 w 2297"/>
                  <a:gd name="T13" fmla="*/ 1789 h 1831"/>
                  <a:gd name="T14" fmla="*/ 2101 w 2297"/>
                  <a:gd name="T15" fmla="*/ 1812 h 1831"/>
                  <a:gd name="T16" fmla="*/ 2050 w 2297"/>
                  <a:gd name="T17" fmla="*/ 1825 h 1831"/>
                  <a:gd name="T18" fmla="*/ 1996 w 2297"/>
                  <a:gd name="T19" fmla="*/ 1831 h 1831"/>
                  <a:gd name="T20" fmla="*/ 301 w 2297"/>
                  <a:gd name="T21" fmla="*/ 1831 h 1831"/>
                  <a:gd name="T22" fmla="*/ 246 w 2297"/>
                  <a:gd name="T23" fmla="*/ 1825 h 1831"/>
                  <a:gd name="T24" fmla="*/ 195 w 2297"/>
                  <a:gd name="T25" fmla="*/ 1812 h 1831"/>
                  <a:gd name="T26" fmla="*/ 148 w 2297"/>
                  <a:gd name="T27" fmla="*/ 1789 h 1831"/>
                  <a:gd name="T28" fmla="*/ 107 w 2297"/>
                  <a:gd name="T29" fmla="*/ 1759 h 1831"/>
                  <a:gd name="T30" fmla="*/ 71 w 2297"/>
                  <a:gd name="T31" fmla="*/ 1723 h 1831"/>
                  <a:gd name="T32" fmla="*/ 41 w 2297"/>
                  <a:gd name="T33" fmla="*/ 1682 h 1831"/>
                  <a:gd name="T34" fmla="*/ 18 w 2297"/>
                  <a:gd name="T35" fmla="*/ 1635 h 1831"/>
                  <a:gd name="T36" fmla="*/ 5 w 2297"/>
                  <a:gd name="T37" fmla="*/ 1584 h 1831"/>
                  <a:gd name="T38" fmla="*/ 0 w 2297"/>
                  <a:gd name="T39" fmla="*/ 1529 h 1831"/>
                  <a:gd name="T40" fmla="*/ 0 w 2297"/>
                  <a:gd name="T41" fmla="*/ 301 h 1831"/>
                  <a:gd name="T42" fmla="*/ 5 w 2297"/>
                  <a:gd name="T43" fmla="*/ 247 h 1831"/>
                  <a:gd name="T44" fmla="*/ 18 w 2297"/>
                  <a:gd name="T45" fmla="*/ 196 h 1831"/>
                  <a:gd name="T46" fmla="*/ 41 w 2297"/>
                  <a:gd name="T47" fmla="*/ 149 h 1831"/>
                  <a:gd name="T48" fmla="*/ 71 w 2297"/>
                  <a:gd name="T49" fmla="*/ 107 h 1831"/>
                  <a:gd name="T50" fmla="*/ 107 w 2297"/>
                  <a:gd name="T51" fmla="*/ 71 h 1831"/>
                  <a:gd name="T52" fmla="*/ 148 w 2297"/>
                  <a:gd name="T53" fmla="*/ 41 h 1831"/>
                  <a:gd name="T54" fmla="*/ 195 w 2297"/>
                  <a:gd name="T55" fmla="*/ 19 h 1831"/>
                  <a:gd name="T56" fmla="*/ 246 w 2297"/>
                  <a:gd name="T57" fmla="*/ 5 h 1831"/>
                  <a:gd name="T58" fmla="*/ 301 w 2297"/>
                  <a:gd name="T59" fmla="*/ 0 h 1831"/>
                  <a:gd name="T60" fmla="*/ 1996 w 2297"/>
                  <a:gd name="T61" fmla="*/ 0 h 1831"/>
                  <a:gd name="T62" fmla="*/ 2050 w 2297"/>
                  <a:gd name="T63" fmla="*/ 5 h 1831"/>
                  <a:gd name="T64" fmla="*/ 2101 w 2297"/>
                  <a:gd name="T65" fmla="*/ 19 h 1831"/>
                  <a:gd name="T66" fmla="*/ 2148 w 2297"/>
                  <a:gd name="T67" fmla="*/ 41 h 1831"/>
                  <a:gd name="T68" fmla="*/ 2190 w 2297"/>
                  <a:gd name="T69" fmla="*/ 71 h 1831"/>
                  <a:gd name="T70" fmla="*/ 2225 w 2297"/>
                  <a:gd name="T71" fmla="*/ 107 h 1831"/>
                  <a:gd name="T72" fmla="*/ 2256 w 2297"/>
                  <a:gd name="T73" fmla="*/ 149 h 1831"/>
                  <a:gd name="T74" fmla="*/ 2278 w 2297"/>
                  <a:gd name="T75" fmla="*/ 196 h 1831"/>
                  <a:gd name="T76" fmla="*/ 2291 w 2297"/>
                  <a:gd name="T77" fmla="*/ 247 h 1831"/>
                  <a:gd name="T78" fmla="*/ 2297 w 2297"/>
                  <a:gd name="T79" fmla="*/ 301 h 1831"/>
                  <a:gd name="T80" fmla="*/ 2297 w 2297"/>
                  <a:gd name="T81" fmla="*/ 1529 h 18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297" h="1831">
                    <a:moveTo>
                      <a:pt x="2297" y="1529"/>
                    </a:moveTo>
                    <a:lnTo>
                      <a:pt x="2291" y="1584"/>
                    </a:lnTo>
                    <a:lnTo>
                      <a:pt x="2278" y="1635"/>
                    </a:lnTo>
                    <a:lnTo>
                      <a:pt x="2256" y="1682"/>
                    </a:lnTo>
                    <a:lnTo>
                      <a:pt x="2225" y="1723"/>
                    </a:lnTo>
                    <a:lnTo>
                      <a:pt x="2190" y="1759"/>
                    </a:lnTo>
                    <a:lnTo>
                      <a:pt x="2148" y="1789"/>
                    </a:lnTo>
                    <a:lnTo>
                      <a:pt x="2101" y="1812"/>
                    </a:lnTo>
                    <a:lnTo>
                      <a:pt x="2050" y="1825"/>
                    </a:lnTo>
                    <a:lnTo>
                      <a:pt x="1996" y="1831"/>
                    </a:lnTo>
                    <a:lnTo>
                      <a:pt x="301" y="1831"/>
                    </a:lnTo>
                    <a:lnTo>
                      <a:pt x="246" y="1825"/>
                    </a:lnTo>
                    <a:lnTo>
                      <a:pt x="195" y="1812"/>
                    </a:lnTo>
                    <a:lnTo>
                      <a:pt x="148" y="1789"/>
                    </a:lnTo>
                    <a:lnTo>
                      <a:pt x="107" y="1759"/>
                    </a:lnTo>
                    <a:lnTo>
                      <a:pt x="71" y="1723"/>
                    </a:lnTo>
                    <a:lnTo>
                      <a:pt x="41" y="1682"/>
                    </a:lnTo>
                    <a:lnTo>
                      <a:pt x="18" y="1635"/>
                    </a:lnTo>
                    <a:lnTo>
                      <a:pt x="5" y="1584"/>
                    </a:lnTo>
                    <a:lnTo>
                      <a:pt x="0" y="1529"/>
                    </a:lnTo>
                    <a:lnTo>
                      <a:pt x="0" y="301"/>
                    </a:lnTo>
                    <a:lnTo>
                      <a:pt x="5" y="247"/>
                    </a:lnTo>
                    <a:lnTo>
                      <a:pt x="18" y="196"/>
                    </a:lnTo>
                    <a:lnTo>
                      <a:pt x="41" y="149"/>
                    </a:lnTo>
                    <a:lnTo>
                      <a:pt x="71" y="107"/>
                    </a:lnTo>
                    <a:lnTo>
                      <a:pt x="107" y="71"/>
                    </a:lnTo>
                    <a:lnTo>
                      <a:pt x="148" y="41"/>
                    </a:lnTo>
                    <a:lnTo>
                      <a:pt x="195" y="19"/>
                    </a:lnTo>
                    <a:lnTo>
                      <a:pt x="246" y="5"/>
                    </a:lnTo>
                    <a:lnTo>
                      <a:pt x="301" y="0"/>
                    </a:lnTo>
                    <a:lnTo>
                      <a:pt x="1996" y="0"/>
                    </a:lnTo>
                    <a:lnTo>
                      <a:pt x="2050" y="5"/>
                    </a:lnTo>
                    <a:lnTo>
                      <a:pt x="2101" y="19"/>
                    </a:lnTo>
                    <a:lnTo>
                      <a:pt x="2148" y="41"/>
                    </a:lnTo>
                    <a:lnTo>
                      <a:pt x="2190" y="71"/>
                    </a:lnTo>
                    <a:lnTo>
                      <a:pt x="2225" y="107"/>
                    </a:lnTo>
                    <a:lnTo>
                      <a:pt x="2256" y="149"/>
                    </a:lnTo>
                    <a:lnTo>
                      <a:pt x="2278" y="196"/>
                    </a:lnTo>
                    <a:lnTo>
                      <a:pt x="2291" y="247"/>
                    </a:lnTo>
                    <a:lnTo>
                      <a:pt x="2297" y="301"/>
                    </a:lnTo>
                    <a:lnTo>
                      <a:pt x="2297" y="152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
                    <a:solidFill>
                      <a:srgbClr val="000000"/>
                    </a:solidFill>
                    <a:prstDash val="solid"/>
                    <a:round/>
                    <a:headEnd/>
                    <a:tailEnd/>
                  </a14:hiddenLine>
                </a:ext>
              </a:extLst>
            </p:spPr>
            <p:txBody>
              <a:bodyPr rot="0" vert="horz" wrap="square" lIns="91440" tIns="45720" rIns="91440" bIns="45720" anchor="t" anchorCtr="0" upright="1">
                <a:noAutofit/>
              </a:bodyPr>
              <a:lstStyle/>
              <a:p>
                <a:endParaRPr lang="en-US" sz="2800"/>
              </a:p>
            </p:txBody>
          </p:sp>
          <p:sp>
            <p:nvSpPr>
              <p:cNvPr id="518" name="Freeform 517"/>
              <p:cNvSpPr>
                <a:spLocks/>
              </p:cNvSpPr>
              <p:nvPr/>
            </p:nvSpPr>
            <p:spPr bwMode="auto">
              <a:xfrm>
                <a:off x="12520" y="7170"/>
                <a:ext cx="221" cy="214"/>
              </a:xfrm>
              <a:custGeom>
                <a:avLst/>
                <a:gdLst>
                  <a:gd name="T0" fmla="*/ 573 w 573"/>
                  <a:gd name="T1" fmla="*/ 286 h 572"/>
                  <a:gd name="T2" fmla="*/ 567 w 573"/>
                  <a:gd name="T3" fmla="*/ 344 h 572"/>
                  <a:gd name="T4" fmla="*/ 550 w 573"/>
                  <a:gd name="T5" fmla="*/ 397 h 572"/>
                  <a:gd name="T6" fmla="*/ 524 w 573"/>
                  <a:gd name="T7" fmla="*/ 446 h 572"/>
                  <a:gd name="T8" fmla="*/ 488 w 573"/>
                  <a:gd name="T9" fmla="*/ 487 h 572"/>
                  <a:gd name="T10" fmla="*/ 446 w 573"/>
                  <a:gd name="T11" fmla="*/ 523 h 572"/>
                  <a:gd name="T12" fmla="*/ 397 w 573"/>
                  <a:gd name="T13" fmla="*/ 550 h 572"/>
                  <a:gd name="T14" fmla="*/ 345 w 573"/>
                  <a:gd name="T15" fmla="*/ 567 h 572"/>
                  <a:gd name="T16" fmla="*/ 286 w 573"/>
                  <a:gd name="T17" fmla="*/ 572 h 572"/>
                  <a:gd name="T18" fmla="*/ 228 w 573"/>
                  <a:gd name="T19" fmla="*/ 567 h 572"/>
                  <a:gd name="T20" fmla="*/ 175 w 573"/>
                  <a:gd name="T21" fmla="*/ 550 h 572"/>
                  <a:gd name="T22" fmla="*/ 126 w 573"/>
                  <a:gd name="T23" fmla="*/ 523 h 572"/>
                  <a:gd name="T24" fmla="*/ 85 w 573"/>
                  <a:gd name="T25" fmla="*/ 487 h 572"/>
                  <a:gd name="T26" fmla="*/ 49 w 573"/>
                  <a:gd name="T27" fmla="*/ 446 h 572"/>
                  <a:gd name="T28" fmla="*/ 23 w 573"/>
                  <a:gd name="T29" fmla="*/ 397 h 572"/>
                  <a:gd name="T30" fmla="*/ 6 w 573"/>
                  <a:gd name="T31" fmla="*/ 344 h 572"/>
                  <a:gd name="T32" fmla="*/ 0 w 573"/>
                  <a:gd name="T33" fmla="*/ 286 h 572"/>
                  <a:gd name="T34" fmla="*/ 6 w 573"/>
                  <a:gd name="T35" fmla="*/ 228 h 572"/>
                  <a:gd name="T36" fmla="*/ 23 w 573"/>
                  <a:gd name="T37" fmla="*/ 175 h 572"/>
                  <a:gd name="T38" fmla="*/ 49 w 573"/>
                  <a:gd name="T39" fmla="*/ 126 h 572"/>
                  <a:gd name="T40" fmla="*/ 85 w 573"/>
                  <a:gd name="T41" fmla="*/ 84 h 572"/>
                  <a:gd name="T42" fmla="*/ 126 w 573"/>
                  <a:gd name="T43" fmla="*/ 49 h 572"/>
                  <a:gd name="T44" fmla="*/ 175 w 573"/>
                  <a:gd name="T45" fmla="*/ 22 h 572"/>
                  <a:gd name="T46" fmla="*/ 228 w 573"/>
                  <a:gd name="T47" fmla="*/ 5 h 572"/>
                  <a:gd name="T48" fmla="*/ 286 w 573"/>
                  <a:gd name="T49" fmla="*/ 0 h 572"/>
                  <a:gd name="T50" fmla="*/ 345 w 573"/>
                  <a:gd name="T51" fmla="*/ 5 h 572"/>
                  <a:gd name="T52" fmla="*/ 397 w 573"/>
                  <a:gd name="T53" fmla="*/ 22 h 572"/>
                  <a:gd name="T54" fmla="*/ 446 w 573"/>
                  <a:gd name="T55" fmla="*/ 49 h 572"/>
                  <a:gd name="T56" fmla="*/ 488 w 573"/>
                  <a:gd name="T57" fmla="*/ 84 h 572"/>
                  <a:gd name="T58" fmla="*/ 524 w 573"/>
                  <a:gd name="T59" fmla="*/ 126 h 572"/>
                  <a:gd name="T60" fmla="*/ 550 w 573"/>
                  <a:gd name="T61" fmla="*/ 175 h 572"/>
                  <a:gd name="T62" fmla="*/ 567 w 573"/>
                  <a:gd name="T63" fmla="*/ 228 h 572"/>
                  <a:gd name="T64" fmla="*/ 573 w 573"/>
                  <a:gd name="T65" fmla="*/ 286 h 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73" h="572">
                    <a:moveTo>
                      <a:pt x="573" y="286"/>
                    </a:moveTo>
                    <a:lnTo>
                      <a:pt x="567" y="344"/>
                    </a:lnTo>
                    <a:lnTo>
                      <a:pt x="550" y="397"/>
                    </a:lnTo>
                    <a:lnTo>
                      <a:pt x="524" y="446"/>
                    </a:lnTo>
                    <a:lnTo>
                      <a:pt x="488" y="487"/>
                    </a:lnTo>
                    <a:lnTo>
                      <a:pt x="446" y="523"/>
                    </a:lnTo>
                    <a:lnTo>
                      <a:pt x="397" y="550"/>
                    </a:lnTo>
                    <a:lnTo>
                      <a:pt x="345" y="567"/>
                    </a:lnTo>
                    <a:lnTo>
                      <a:pt x="286" y="572"/>
                    </a:lnTo>
                    <a:lnTo>
                      <a:pt x="228" y="567"/>
                    </a:lnTo>
                    <a:lnTo>
                      <a:pt x="175" y="550"/>
                    </a:lnTo>
                    <a:lnTo>
                      <a:pt x="126" y="523"/>
                    </a:lnTo>
                    <a:lnTo>
                      <a:pt x="85" y="487"/>
                    </a:lnTo>
                    <a:lnTo>
                      <a:pt x="49" y="446"/>
                    </a:lnTo>
                    <a:lnTo>
                      <a:pt x="23" y="397"/>
                    </a:lnTo>
                    <a:lnTo>
                      <a:pt x="6" y="344"/>
                    </a:lnTo>
                    <a:lnTo>
                      <a:pt x="0" y="286"/>
                    </a:lnTo>
                    <a:lnTo>
                      <a:pt x="6" y="228"/>
                    </a:lnTo>
                    <a:lnTo>
                      <a:pt x="23" y="175"/>
                    </a:lnTo>
                    <a:lnTo>
                      <a:pt x="49" y="126"/>
                    </a:lnTo>
                    <a:lnTo>
                      <a:pt x="85" y="84"/>
                    </a:lnTo>
                    <a:lnTo>
                      <a:pt x="126" y="49"/>
                    </a:lnTo>
                    <a:lnTo>
                      <a:pt x="175" y="22"/>
                    </a:lnTo>
                    <a:lnTo>
                      <a:pt x="228" y="5"/>
                    </a:lnTo>
                    <a:lnTo>
                      <a:pt x="286" y="0"/>
                    </a:lnTo>
                    <a:lnTo>
                      <a:pt x="345" y="5"/>
                    </a:lnTo>
                    <a:lnTo>
                      <a:pt x="397" y="22"/>
                    </a:lnTo>
                    <a:lnTo>
                      <a:pt x="446" y="49"/>
                    </a:lnTo>
                    <a:lnTo>
                      <a:pt x="488" y="84"/>
                    </a:lnTo>
                    <a:lnTo>
                      <a:pt x="524" y="126"/>
                    </a:lnTo>
                    <a:lnTo>
                      <a:pt x="550" y="175"/>
                    </a:lnTo>
                    <a:lnTo>
                      <a:pt x="567" y="228"/>
                    </a:lnTo>
                    <a:lnTo>
                      <a:pt x="573" y="286"/>
                    </a:lnTo>
                    <a:close/>
                  </a:path>
                </a:pathLst>
              </a:custGeom>
              <a:solidFill>
                <a:srgbClr val="000000"/>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rot="0" vert="horz" wrap="square" lIns="91440" tIns="45720" rIns="91440" bIns="45720" anchor="t" anchorCtr="0" upright="1">
                <a:noAutofit/>
              </a:bodyPr>
              <a:lstStyle/>
              <a:p>
                <a:endParaRPr lang="en-US" sz="2800"/>
              </a:p>
            </p:txBody>
          </p:sp>
          <p:sp>
            <p:nvSpPr>
              <p:cNvPr id="519" name="Freeform 518"/>
              <p:cNvSpPr>
                <a:spLocks/>
              </p:cNvSpPr>
              <p:nvPr/>
            </p:nvSpPr>
            <p:spPr bwMode="auto">
              <a:xfrm>
                <a:off x="12520" y="7170"/>
                <a:ext cx="221" cy="214"/>
              </a:xfrm>
              <a:custGeom>
                <a:avLst/>
                <a:gdLst>
                  <a:gd name="T0" fmla="*/ 573 w 573"/>
                  <a:gd name="T1" fmla="*/ 286 h 572"/>
                  <a:gd name="T2" fmla="*/ 567 w 573"/>
                  <a:gd name="T3" fmla="*/ 344 h 572"/>
                  <a:gd name="T4" fmla="*/ 550 w 573"/>
                  <a:gd name="T5" fmla="*/ 397 h 572"/>
                  <a:gd name="T6" fmla="*/ 524 w 573"/>
                  <a:gd name="T7" fmla="*/ 446 h 572"/>
                  <a:gd name="T8" fmla="*/ 488 w 573"/>
                  <a:gd name="T9" fmla="*/ 487 h 572"/>
                  <a:gd name="T10" fmla="*/ 446 w 573"/>
                  <a:gd name="T11" fmla="*/ 523 h 572"/>
                  <a:gd name="T12" fmla="*/ 397 w 573"/>
                  <a:gd name="T13" fmla="*/ 550 h 572"/>
                  <a:gd name="T14" fmla="*/ 345 w 573"/>
                  <a:gd name="T15" fmla="*/ 567 h 572"/>
                  <a:gd name="T16" fmla="*/ 286 w 573"/>
                  <a:gd name="T17" fmla="*/ 572 h 572"/>
                  <a:gd name="T18" fmla="*/ 228 w 573"/>
                  <a:gd name="T19" fmla="*/ 567 h 572"/>
                  <a:gd name="T20" fmla="*/ 175 w 573"/>
                  <a:gd name="T21" fmla="*/ 550 h 572"/>
                  <a:gd name="T22" fmla="*/ 126 w 573"/>
                  <a:gd name="T23" fmla="*/ 523 h 572"/>
                  <a:gd name="T24" fmla="*/ 85 w 573"/>
                  <a:gd name="T25" fmla="*/ 487 h 572"/>
                  <a:gd name="T26" fmla="*/ 49 w 573"/>
                  <a:gd name="T27" fmla="*/ 446 h 572"/>
                  <a:gd name="T28" fmla="*/ 23 w 573"/>
                  <a:gd name="T29" fmla="*/ 397 h 572"/>
                  <a:gd name="T30" fmla="*/ 6 w 573"/>
                  <a:gd name="T31" fmla="*/ 344 h 572"/>
                  <a:gd name="T32" fmla="*/ 0 w 573"/>
                  <a:gd name="T33" fmla="*/ 286 h 572"/>
                  <a:gd name="T34" fmla="*/ 6 w 573"/>
                  <a:gd name="T35" fmla="*/ 228 h 572"/>
                  <a:gd name="T36" fmla="*/ 23 w 573"/>
                  <a:gd name="T37" fmla="*/ 175 h 572"/>
                  <a:gd name="T38" fmla="*/ 49 w 573"/>
                  <a:gd name="T39" fmla="*/ 126 h 572"/>
                  <a:gd name="T40" fmla="*/ 85 w 573"/>
                  <a:gd name="T41" fmla="*/ 84 h 572"/>
                  <a:gd name="T42" fmla="*/ 126 w 573"/>
                  <a:gd name="T43" fmla="*/ 49 h 572"/>
                  <a:gd name="T44" fmla="*/ 175 w 573"/>
                  <a:gd name="T45" fmla="*/ 22 h 572"/>
                  <a:gd name="T46" fmla="*/ 228 w 573"/>
                  <a:gd name="T47" fmla="*/ 5 h 572"/>
                  <a:gd name="T48" fmla="*/ 286 w 573"/>
                  <a:gd name="T49" fmla="*/ 0 h 572"/>
                  <a:gd name="T50" fmla="*/ 345 w 573"/>
                  <a:gd name="T51" fmla="*/ 5 h 572"/>
                  <a:gd name="T52" fmla="*/ 397 w 573"/>
                  <a:gd name="T53" fmla="*/ 22 h 572"/>
                  <a:gd name="T54" fmla="*/ 446 w 573"/>
                  <a:gd name="T55" fmla="*/ 49 h 572"/>
                  <a:gd name="T56" fmla="*/ 488 w 573"/>
                  <a:gd name="T57" fmla="*/ 84 h 572"/>
                  <a:gd name="T58" fmla="*/ 524 w 573"/>
                  <a:gd name="T59" fmla="*/ 126 h 572"/>
                  <a:gd name="T60" fmla="*/ 550 w 573"/>
                  <a:gd name="T61" fmla="*/ 175 h 572"/>
                  <a:gd name="T62" fmla="*/ 567 w 573"/>
                  <a:gd name="T63" fmla="*/ 228 h 572"/>
                  <a:gd name="T64" fmla="*/ 573 w 573"/>
                  <a:gd name="T65" fmla="*/ 286 h 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73" h="572">
                    <a:moveTo>
                      <a:pt x="573" y="286"/>
                    </a:moveTo>
                    <a:lnTo>
                      <a:pt x="567" y="344"/>
                    </a:lnTo>
                    <a:lnTo>
                      <a:pt x="550" y="397"/>
                    </a:lnTo>
                    <a:lnTo>
                      <a:pt x="524" y="446"/>
                    </a:lnTo>
                    <a:lnTo>
                      <a:pt x="488" y="487"/>
                    </a:lnTo>
                    <a:lnTo>
                      <a:pt x="446" y="523"/>
                    </a:lnTo>
                    <a:lnTo>
                      <a:pt x="397" y="550"/>
                    </a:lnTo>
                    <a:lnTo>
                      <a:pt x="345" y="567"/>
                    </a:lnTo>
                    <a:lnTo>
                      <a:pt x="286" y="572"/>
                    </a:lnTo>
                    <a:lnTo>
                      <a:pt x="228" y="567"/>
                    </a:lnTo>
                    <a:lnTo>
                      <a:pt x="175" y="550"/>
                    </a:lnTo>
                    <a:lnTo>
                      <a:pt x="126" y="523"/>
                    </a:lnTo>
                    <a:lnTo>
                      <a:pt x="85" y="487"/>
                    </a:lnTo>
                    <a:lnTo>
                      <a:pt x="49" y="446"/>
                    </a:lnTo>
                    <a:lnTo>
                      <a:pt x="23" y="397"/>
                    </a:lnTo>
                    <a:lnTo>
                      <a:pt x="6" y="344"/>
                    </a:lnTo>
                    <a:lnTo>
                      <a:pt x="0" y="286"/>
                    </a:lnTo>
                    <a:lnTo>
                      <a:pt x="6" y="228"/>
                    </a:lnTo>
                    <a:lnTo>
                      <a:pt x="23" y="175"/>
                    </a:lnTo>
                    <a:lnTo>
                      <a:pt x="49" y="126"/>
                    </a:lnTo>
                    <a:lnTo>
                      <a:pt x="85" y="84"/>
                    </a:lnTo>
                    <a:lnTo>
                      <a:pt x="126" y="49"/>
                    </a:lnTo>
                    <a:lnTo>
                      <a:pt x="175" y="22"/>
                    </a:lnTo>
                    <a:lnTo>
                      <a:pt x="228" y="5"/>
                    </a:lnTo>
                    <a:lnTo>
                      <a:pt x="286" y="0"/>
                    </a:lnTo>
                    <a:lnTo>
                      <a:pt x="345" y="5"/>
                    </a:lnTo>
                    <a:lnTo>
                      <a:pt x="397" y="22"/>
                    </a:lnTo>
                    <a:lnTo>
                      <a:pt x="446" y="49"/>
                    </a:lnTo>
                    <a:lnTo>
                      <a:pt x="488" y="84"/>
                    </a:lnTo>
                    <a:lnTo>
                      <a:pt x="524" y="126"/>
                    </a:lnTo>
                    <a:lnTo>
                      <a:pt x="550" y="175"/>
                    </a:lnTo>
                    <a:lnTo>
                      <a:pt x="567" y="228"/>
                    </a:lnTo>
                    <a:lnTo>
                      <a:pt x="573" y="28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
                    <a:solidFill>
                      <a:srgbClr val="000000"/>
                    </a:solidFill>
                    <a:prstDash val="solid"/>
                    <a:round/>
                    <a:headEnd/>
                    <a:tailEnd/>
                  </a14:hiddenLine>
                </a:ext>
              </a:extLst>
            </p:spPr>
            <p:txBody>
              <a:bodyPr rot="0" vert="horz" wrap="square" lIns="91440" tIns="45720" rIns="91440" bIns="45720" anchor="t" anchorCtr="0" upright="1">
                <a:noAutofit/>
              </a:bodyPr>
              <a:lstStyle/>
              <a:p>
                <a:endParaRPr lang="en-US" sz="2800"/>
              </a:p>
            </p:txBody>
          </p:sp>
          <p:sp>
            <p:nvSpPr>
              <p:cNvPr id="520" name="Freeform 519"/>
              <p:cNvSpPr>
                <a:spLocks/>
              </p:cNvSpPr>
              <p:nvPr/>
            </p:nvSpPr>
            <p:spPr bwMode="auto">
              <a:xfrm>
                <a:off x="12876" y="7170"/>
                <a:ext cx="221" cy="214"/>
              </a:xfrm>
              <a:custGeom>
                <a:avLst/>
                <a:gdLst>
                  <a:gd name="T0" fmla="*/ 572 w 572"/>
                  <a:gd name="T1" fmla="*/ 286 h 572"/>
                  <a:gd name="T2" fmla="*/ 567 w 572"/>
                  <a:gd name="T3" fmla="*/ 344 h 572"/>
                  <a:gd name="T4" fmla="*/ 550 w 572"/>
                  <a:gd name="T5" fmla="*/ 397 h 572"/>
                  <a:gd name="T6" fmla="*/ 523 w 572"/>
                  <a:gd name="T7" fmla="*/ 446 h 572"/>
                  <a:gd name="T8" fmla="*/ 490 w 572"/>
                  <a:gd name="T9" fmla="*/ 487 h 572"/>
                  <a:gd name="T10" fmla="*/ 446 w 572"/>
                  <a:gd name="T11" fmla="*/ 523 h 572"/>
                  <a:gd name="T12" fmla="*/ 397 w 572"/>
                  <a:gd name="T13" fmla="*/ 550 h 572"/>
                  <a:gd name="T14" fmla="*/ 345 w 572"/>
                  <a:gd name="T15" fmla="*/ 567 h 572"/>
                  <a:gd name="T16" fmla="*/ 286 w 572"/>
                  <a:gd name="T17" fmla="*/ 572 h 572"/>
                  <a:gd name="T18" fmla="*/ 230 w 572"/>
                  <a:gd name="T19" fmla="*/ 567 h 572"/>
                  <a:gd name="T20" fmla="*/ 175 w 572"/>
                  <a:gd name="T21" fmla="*/ 550 h 572"/>
                  <a:gd name="T22" fmla="*/ 126 w 572"/>
                  <a:gd name="T23" fmla="*/ 523 h 572"/>
                  <a:gd name="T24" fmla="*/ 85 w 572"/>
                  <a:gd name="T25" fmla="*/ 487 h 572"/>
                  <a:gd name="T26" fmla="*/ 49 w 572"/>
                  <a:gd name="T27" fmla="*/ 446 h 572"/>
                  <a:gd name="T28" fmla="*/ 23 w 572"/>
                  <a:gd name="T29" fmla="*/ 397 h 572"/>
                  <a:gd name="T30" fmla="*/ 6 w 572"/>
                  <a:gd name="T31" fmla="*/ 344 h 572"/>
                  <a:gd name="T32" fmla="*/ 0 w 572"/>
                  <a:gd name="T33" fmla="*/ 286 h 572"/>
                  <a:gd name="T34" fmla="*/ 6 w 572"/>
                  <a:gd name="T35" fmla="*/ 228 h 572"/>
                  <a:gd name="T36" fmla="*/ 23 w 572"/>
                  <a:gd name="T37" fmla="*/ 175 h 572"/>
                  <a:gd name="T38" fmla="*/ 49 w 572"/>
                  <a:gd name="T39" fmla="*/ 126 h 572"/>
                  <a:gd name="T40" fmla="*/ 85 w 572"/>
                  <a:gd name="T41" fmla="*/ 84 h 572"/>
                  <a:gd name="T42" fmla="*/ 126 w 572"/>
                  <a:gd name="T43" fmla="*/ 49 h 572"/>
                  <a:gd name="T44" fmla="*/ 175 w 572"/>
                  <a:gd name="T45" fmla="*/ 22 h 572"/>
                  <a:gd name="T46" fmla="*/ 230 w 572"/>
                  <a:gd name="T47" fmla="*/ 5 h 572"/>
                  <a:gd name="T48" fmla="*/ 286 w 572"/>
                  <a:gd name="T49" fmla="*/ 0 h 572"/>
                  <a:gd name="T50" fmla="*/ 345 w 572"/>
                  <a:gd name="T51" fmla="*/ 5 h 572"/>
                  <a:gd name="T52" fmla="*/ 397 w 572"/>
                  <a:gd name="T53" fmla="*/ 22 h 572"/>
                  <a:gd name="T54" fmla="*/ 446 w 572"/>
                  <a:gd name="T55" fmla="*/ 49 h 572"/>
                  <a:gd name="T56" fmla="*/ 490 w 572"/>
                  <a:gd name="T57" fmla="*/ 84 h 572"/>
                  <a:gd name="T58" fmla="*/ 523 w 572"/>
                  <a:gd name="T59" fmla="*/ 126 h 572"/>
                  <a:gd name="T60" fmla="*/ 550 w 572"/>
                  <a:gd name="T61" fmla="*/ 175 h 572"/>
                  <a:gd name="T62" fmla="*/ 567 w 572"/>
                  <a:gd name="T63" fmla="*/ 228 h 572"/>
                  <a:gd name="T64" fmla="*/ 572 w 572"/>
                  <a:gd name="T65" fmla="*/ 286 h 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72" h="572">
                    <a:moveTo>
                      <a:pt x="572" y="286"/>
                    </a:moveTo>
                    <a:lnTo>
                      <a:pt x="567" y="344"/>
                    </a:lnTo>
                    <a:lnTo>
                      <a:pt x="550" y="397"/>
                    </a:lnTo>
                    <a:lnTo>
                      <a:pt x="523" y="446"/>
                    </a:lnTo>
                    <a:lnTo>
                      <a:pt x="490" y="487"/>
                    </a:lnTo>
                    <a:lnTo>
                      <a:pt x="446" y="523"/>
                    </a:lnTo>
                    <a:lnTo>
                      <a:pt x="397" y="550"/>
                    </a:lnTo>
                    <a:lnTo>
                      <a:pt x="345" y="567"/>
                    </a:lnTo>
                    <a:lnTo>
                      <a:pt x="286" y="572"/>
                    </a:lnTo>
                    <a:lnTo>
                      <a:pt x="230" y="567"/>
                    </a:lnTo>
                    <a:lnTo>
                      <a:pt x="175" y="550"/>
                    </a:lnTo>
                    <a:lnTo>
                      <a:pt x="126" y="523"/>
                    </a:lnTo>
                    <a:lnTo>
                      <a:pt x="85" y="487"/>
                    </a:lnTo>
                    <a:lnTo>
                      <a:pt x="49" y="446"/>
                    </a:lnTo>
                    <a:lnTo>
                      <a:pt x="23" y="397"/>
                    </a:lnTo>
                    <a:lnTo>
                      <a:pt x="6" y="344"/>
                    </a:lnTo>
                    <a:lnTo>
                      <a:pt x="0" y="286"/>
                    </a:lnTo>
                    <a:lnTo>
                      <a:pt x="6" y="228"/>
                    </a:lnTo>
                    <a:lnTo>
                      <a:pt x="23" y="175"/>
                    </a:lnTo>
                    <a:lnTo>
                      <a:pt x="49" y="126"/>
                    </a:lnTo>
                    <a:lnTo>
                      <a:pt x="85" y="84"/>
                    </a:lnTo>
                    <a:lnTo>
                      <a:pt x="126" y="49"/>
                    </a:lnTo>
                    <a:lnTo>
                      <a:pt x="175" y="22"/>
                    </a:lnTo>
                    <a:lnTo>
                      <a:pt x="230" y="5"/>
                    </a:lnTo>
                    <a:lnTo>
                      <a:pt x="286" y="0"/>
                    </a:lnTo>
                    <a:lnTo>
                      <a:pt x="345" y="5"/>
                    </a:lnTo>
                    <a:lnTo>
                      <a:pt x="397" y="22"/>
                    </a:lnTo>
                    <a:lnTo>
                      <a:pt x="446" y="49"/>
                    </a:lnTo>
                    <a:lnTo>
                      <a:pt x="490" y="84"/>
                    </a:lnTo>
                    <a:lnTo>
                      <a:pt x="523" y="126"/>
                    </a:lnTo>
                    <a:lnTo>
                      <a:pt x="550" y="175"/>
                    </a:lnTo>
                    <a:lnTo>
                      <a:pt x="567" y="228"/>
                    </a:lnTo>
                    <a:lnTo>
                      <a:pt x="572" y="286"/>
                    </a:lnTo>
                    <a:close/>
                  </a:path>
                </a:pathLst>
              </a:custGeom>
              <a:solidFill>
                <a:srgbClr val="000000"/>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rot="0" vert="horz" wrap="square" lIns="91440" tIns="45720" rIns="91440" bIns="45720" anchor="t" anchorCtr="0" upright="1">
                <a:noAutofit/>
              </a:bodyPr>
              <a:lstStyle/>
              <a:p>
                <a:endParaRPr lang="en-US" sz="2800"/>
              </a:p>
            </p:txBody>
          </p:sp>
          <p:sp>
            <p:nvSpPr>
              <p:cNvPr id="521" name="Freeform 520"/>
              <p:cNvSpPr>
                <a:spLocks/>
              </p:cNvSpPr>
              <p:nvPr/>
            </p:nvSpPr>
            <p:spPr bwMode="auto">
              <a:xfrm>
                <a:off x="12876" y="7170"/>
                <a:ext cx="221" cy="214"/>
              </a:xfrm>
              <a:custGeom>
                <a:avLst/>
                <a:gdLst>
                  <a:gd name="T0" fmla="*/ 572 w 572"/>
                  <a:gd name="T1" fmla="*/ 286 h 572"/>
                  <a:gd name="T2" fmla="*/ 567 w 572"/>
                  <a:gd name="T3" fmla="*/ 344 h 572"/>
                  <a:gd name="T4" fmla="*/ 550 w 572"/>
                  <a:gd name="T5" fmla="*/ 397 h 572"/>
                  <a:gd name="T6" fmla="*/ 523 w 572"/>
                  <a:gd name="T7" fmla="*/ 446 h 572"/>
                  <a:gd name="T8" fmla="*/ 490 w 572"/>
                  <a:gd name="T9" fmla="*/ 487 h 572"/>
                  <a:gd name="T10" fmla="*/ 446 w 572"/>
                  <a:gd name="T11" fmla="*/ 523 h 572"/>
                  <a:gd name="T12" fmla="*/ 397 w 572"/>
                  <a:gd name="T13" fmla="*/ 550 h 572"/>
                  <a:gd name="T14" fmla="*/ 345 w 572"/>
                  <a:gd name="T15" fmla="*/ 567 h 572"/>
                  <a:gd name="T16" fmla="*/ 286 w 572"/>
                  <a:gd name="T17" fmla="*/ 572 h 572"/>
                  <a:gd name="T18" fmla="*/ 230 w 572"/>
                  <a:gd name="T19" fmla="*/ 567 h 572"/>
                  <a:gd name="T20" fmla="*/ 175 w 572"/>
                  <a:gd name="T21" fmla="*/ 550 h 572"/>
                  <a:gd name="T22" fmla="*/ 126 w 572"/>
                  <a:gd name="T23" fmla="*/ 523 h 572"/>
                  <a:gd name="T24" fmla="*/ 85 w 572"/>
                  <a:gd name="T25" fmla="*/ 487 h 572"/>
                  <a:gd name="T26" fmla="*/ 49 w 572"/>
                  <a:gd name="T27" fmla="*/ 446 h 572"/>
                  <a:gd name="T28" fmla="*/ 23 w 572"/>
                  <a:gd name="T29" fmla="*/ 397 h 572"/>
                  <a:gd name="T30" fmla="*/ 6 w 572"/>
                  <a:gd name="T31" fmla="*/ 344 h 572"/>
                  <a:gd name="T32" fmla="*/ 0 w 572"/>
                  <a:gd name="T33" fmla="*/ 286 h 572"/>
                  <a:gd name="T34" fmla="*/ 6 w 572"/>
                  <a:gd name="T35" fmla="*/ 228 h 572"/>
                  <a:gd name="T36" fmla="*/ 23 w 572"/>
                  <a:gd name="T37" fmla="*/ 175 h 572"/>
                  <a:gd name="T38" fmla="*/ 49 w 572"/>
                  <a:gd name="T39" fmla="*/ 126 h 572"/>
                  <a:gd name="T40" fmla="*/ 85 w 572"/>
                  <a:gd name="T41" fmla="*/ 84 h 572"/>
                  <a:gd name="T42" fmla="*/ 126 w 572"/>
                  <a:gd name="T43" fmla="*/ 49 h 572"/>
                  <a:gd name="T44" fmla="*/ 175 w 572"/>
                  <a:gd name="T45" fmla="*/ 22 h 572"/>
                  <a:gd name="T46" fmla="*/ 230 w 572"/>
                  <a:gd name="T47" fmla="*/ 5 h 572"/>
                  <a:gd name="T48" fmla="*/ 286 w 572"/>
                  <a:gd name="T49" fmla="*/ 0 h 572"/>
                  <a:gd name="T50" fmla="*/ 345 w 572"/>
                  <a:gd name="T51" fmla="*/ 5 h 572"/>
                  <a:gd name="T52" fmla="*/ 397 w 572"/>
                  <a:gd name="T53" fmla="*/ 22 h 572"/>
                  <a:gd name="T54" fmla="*/ 446 w 572"/>
                  <a:gd name="T55" fmla="*/ 49 h 572"/>
                  <a:gd name="T56" fmla="*/ 490 w 572"/>
                  <a:gd name="T57" fmla="*/ 84 h 572"/>
                  <a:gd name="T58" fmla="*/ 523 w 572"/>
                  <a:gd name="T59" fmla="*/ 126 h 572"/>
                  <a:gd name="T60" fmla="*/ 550 w 572"/>
                  <a:gd name="T61" fmla="*/ 175 h 572"/>
                  <a:gd name="T62" fmla="*/ 567 w 572"/>
                  <a:gd name="T63" fmla="*/ 228 h 572"/>
                  <a:gd name="T64" fmla="*/ 572 w 572"/>
                  <a:gd name="T65" fmla="*/ 286 h 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72" h="572">
                    <a:moveTo>
                      <a:pt x="572" y="286"/>
                    </a:moveTo>
                    <a:lnTo>
                      <a:pt x="567" y="344"/>
                    </a:lnTo>
                    <a:lnTo>
                      <a:pt x="550" y="397"/>
                    </a:lnTo>
                    <a:lnTo>
                      <a:pt x="523" y="446"/>
                    </a:lnTo>
                    <a:lnTo>
                      <a:pt x="490" y="487"/>
                    </a:lnTo>
                    <a:lnTo>
                      <a:pt x="446" y="523"/>
                    </a:lnTo>
                    <a:lnTo>
                      <a:pt x="397" y="550"/>
                    </a:lnTo>
                    <a:lnTo>
                      <a:pt x="345" y="567"/>
                    </a:lnTo>
                    <a:lnTo>
                      <a:pt x="286" y="572"/>
                    </a:lnTo>
                    <a:lnTo>
                      <a:pt x="230" y="567"/>
                    </a:lnTo>
                    <a:lnTo>
                      <a:pt x="175" y="550"/>
                    </a:lnTo>
                    <a:lnTo>
                      <a:pt x="126" y="523"/>
                    </a:lnTo>
                    <a:lnTo>
                      <a:pt x="85" y="487"/>
                    </a:lnTo>
                    <a:lnTo>
                      <a:pt x="49" y="446"/>
                    </a:lnTo>
                    <a:lnTo>
                      <a:pt x="23" y="397"/>
                    </a:lnTo>
                    <a:lnTo>
                      <a:pt x="6" y="344"/>
                    </a:lnTo>
                    <a:lnTo>
                      <a:pt x="0" y="286"/>
                    </a:lnTo>
                    <a:lnTo>
                      <a:pt x="6" y="228"/>
                    </a:lnTo>
                    <a:lnTo>
                      <a:pt x="23" y="175"/>
                    </a:lnTo>
                    <a:lnTo>
                      <a:pt x="49" y="126"/>
                    </a:lnTo>
                    <a:lnTo>
                      <a:pt x="85" y="84"/>
                    </a:lnTo>
                    <a:lnTo>
                      <a:pt x="126" y="49"/>
                    </a:lnTo>
                    <a:lnTo>
                      <a:pt x="175" y="22"/>
                    </a:lnTo>
                    <a:lnTo>
                      <a:pt x="230" y="5"/>
                    </a:lnTo>
                    <a:lnTo>
                      <a:pt x="286" y="0"/>
                    </a:lnTo>
                    <a:lnTo>
                      <a:pt x="345" y="5"/>
                    </a:lnTo>
                    <a:lnTo>
                      <a:pt x="397" y="22"/>
                    </a:lnTo>
                    <a:lnTo>
                      <a:pt x="446" y="49"/>
                    </a:lnTo>
                    <a:lnTo>
                      <a:pt x="490" y="84"/>
                    </a:lnTo>
                    <a:lnTo>
                      <a:pt x="523" y="126"/>
                    </a:lnTo>
                    <a:lnTo>
                      <a:pt x="550" y="175"/>
                    </a:lnTo>
                    <a:lnTo>
                      <a:pt x="567" y="228"/>
                    </a:lnTo>
                    <a:lnTo>
                      <a:pt x="572" y="28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
                    <a:solidFill>
                      <a:srgbClr val="000000"/>
                    </a:solidFill>
                    <a:prstDash val="solid"/>
                    <a:round/>
                    <a:headEnd/>
                    <a:tailEnd/>
                  </a14:hiddenLine>
                </a:ext>
              </a:extLst>
            </p:spPr>
            <p:txBody>
              <a:bodyPr rot="0" vert="horz" wrap="square" lIns="91440" tIns="45720" rIns="91440" bIns="45720" anchor="t" anchorCtr="0" upright="1">
                <a:noAutofit/>
              </a:bodyPr>
              <a:lstStyle/>
              <a:p>
                <a:endParaRPr lang="en-US" sz="2800"/>
              </a:p>
            </p:txBody>
          </p:sp>
          <p:sp>
            <p:nvSpPr>
              <p:cNvPr id="522" name="Freeform 521"/>
              <p:cNvSpPr>
                <a:spLocks/>
              </p:cNvSpPr>
              <p:nvPr/>
            </p:nvSpPr>
            <p:spPr bwMode="auto">
              <a:xfrm>
                <a:off x="13232" y="7170"/>
                <a:ext cx="222" cy="214"/>
              </a:xfrm>
              <a:custGeom>
                <a:avLst/>
                <a:gdLst>
                  <a:gd name="T0" fmla="*/ 572 w 572"/>
                  <a:gd name="T1" fmla="*/ 286 h 572"/>
                  <a:gd name="T2" fmla="*/ 566 w 572"/>
                  <a:gd name="T3" fmla="*/ 344 h 572"/>
                  <a:gd name="T4" fmla="*/ 550 w 572"/>
                  <a:gd name="T5" fmla="*/ 397 h 572"/>
                  <a:gd name="T6" fmla="*/ 523 w 572"/>
                  <a:gd name="T7" fmla="*/ 446 h 572"/>
                  <a:gd name="T8" fmla="*/ 487 w 572"/>
                  <a:gd name="T9" fmla="*/ 487 h 572"/>
                  <a:gd name="T10" fmla="*/ 446 w 572"/>
                  <a:gd name="T11" fmla="*/ 523 h 572"/>
                  <a:gd name="T12" fmla="*/ 397 w 572"/>
                  <a:gd name="T13" fmla="*/ 550 h 572"/>
                  <a:gd name="T14" fmla="*/ 342 w 572"/>
                  <a:gd name="T15" fmla="*/ 567 h 572"/>
                  <a:gd name="T16" fmla="*/ 286 w 572"/>
                  <a:gd name="T17" fmla="*/ 572 h 572"/>
                  <a:gd name="T18" fmla="*/ 228 w 572"/>
                  <a:gd name="T19" fmla="*/ 567 h 572"/>
                  <a:gd name="T20" fmla="*/ 175 w 572"/>
                  <a:gd name="T21" fmla="*/ 550 h 572"/>
                  <a:gd name="T22" fmla="*/ 126 w 572"/>
                  <a:gd name="T23" fmla="*/ 523 h 572"/>
                  <a:gd name="T24" fmla="*/ 83 w 572"/>
                  <a:gd name="T25" fmla="*/ 487 h 572"/>
                  <a:gd name="T26" fmla="*/ 49 w 572"/>
                  <a:gd name="T27" fmla="*/ 446 h 572"/>
                  <a:gd name="T28" fmla="*/ 22 w 572"/>
                  <a:gd name="T29" fmla="*/ 397 h 572"/>
                  <a:gd name="T30" fmla="*/ 5 w 572"/>
                  <a:gd name="T31" fmla="*/ 344 h 572"/>
                  <a:gd name="T32" fmla="*/ 0 w 572"/>
                  <a:gd name="T33" fmla="*/ 286 h 572"/>
                  <a:gd name="T34" fmla="*/ 5 w 572"/>
                  <a:gd name="T35" fmla="*/ 228 h 572"/>
                  <a:gd name="T36" fmla="*/ 22 w 572"/>
                  <a:gd name="T37" fmla="*/ 175 h 572"/>
                  <a:gd name="T38" fmla="*/ 49 w 572"/>
                  <a:gd name="T39" fmla="*/ 126 h 572"/>
                  <a:gd name="T40" fmla="*/ 83 w 572"/>
                  <a:gd name="T41" fmla="*/ 84 h 572"/>
                  <a:gd name="T42" fmla="*/ 126 w 572"/>
                  <a:gd name="T43" fmla="*/ 49 h 572"/>
                  <a:gd name="T44" fmla="*/ 175 w 572"/>
                  <a:gd name="T45" fmla="*/ 22 h 572"/>
                  <a:gd name="T46" fmla="*/ 228 w 572"/>
                  <a:gd name="T47" fmla="*/ 5 h 572"/>
                  <a:gd name="T48" fmla="*/ 286 w 572"/>
                  <a:gd name="T49" fmla="*/ 0 h 572"/>
                  <a:gd name="T50" fmla="*/ 342 w 572"/>
                  <a:gd name="T51" fmla="*/ 5 h 572"/>
                  <a:gd name="T52" fmla="*/ 397 w 572"/>
                  <a:gd name="T53" fmla="*/ 22 h 572"/>
                  <a:gd name="T54" fmla="*/ 446 w 572"/>
                  <a:gd name="T55" fmla="*/ 49 h 572"/>
                  <a:gd name="T56" fmla="*/ 487 w 572"/>
                  <a:gd name="T57" fmla="*/ 84 h 572"/>
                  <a:gd name="T58" fmla="*/ 523 w 572"/>
                  <a:gd name="T59" fmla="*/ 126 h 572"/>
                  <a:gd name="T60" fmla="*/ 550 w 572"/>
                  <a:gd name="T61" fmla="*/ 175 h 572"/>
                  <a:gd name="T62" fmla="*/ 566 w 572"/>
                  <a:gd name="T63" fmla="*/ 228 h 572"/>
                  <a:gd name="T64" fmla="*/ 572 w 572"/>
                  <a:gd name="T65" fmla="*/ 286 h 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72" h="572">
                    <a:moveTo>
                      <a:pt x="572" y="286"/>
                    </a:moveTo>
                    <a:lnTo>
                      <a:pt x="566" y="344"/>
                    </a:lnTo>
                    <a:lnTo>
                      <a:pt x="550" y="397"/>
                    </a:lnTo>
                    <a:lnTo>
                      <a:pt x="523" y="446"/>
                    </a:lnTo>
                    <a:lnTo>
                      <a:pt x="487" y="487"/>
                    </a:lnTo>
                    <a:lnTo>
                      <a:pt x="446" y="523"/>
                    </a:lnTo>
                    <a:lnTo>
                      <a:pt x="397" y="550"/>
                    </a:lnTo>
                    <a:lnTo>
                      <a:pt x="342" y="567"/>
                    </a:lnTo>
                    <a:lnTo>
                      <a:pt x="286" y="572"/>
                    </a:lnTo>
                    <a:lnTo>
                      <a:pt x="228" y="567"/>
                    </a:lnTo>
                    <a:lnTo>
                      <a:pt x="175" y="550"/>
                    </a:lnTo>
                    <a:lnTo>
                      <a:pt x="126" y="523"/>
                    </a:lnTo>
                    <a:lnTo>
                      <a:pt x="83" y="487"/>
                    </a:lnTo>
                    <a:lnTo>
                      <a:pt x="49" y="446"/>
                    </a:lnTo>
                    <a:lnTo>
                      <a:pt x="22" y="397"/>
                    </a:lnTo>
                    <a:lnTo>
                      <a:pt x="5" y="344"/>
                    </a:lnTo>
                    <a:lnTo>
                      <a:pt x="0" y="286"/>
                    </a:lnTo>
                    <a:lnTo>
                      <a:pt x="5" y="228"/>
                    </a:lnTo>
                    <a:lnTo>
                      <a:pt x="22" y="175"/>
                    </a:lnTo>
                    <a:lnTo>
                      <a:pt x="49" y="126"/>
                    </a:lnTo>
                    <a:lnTo>
                      <a:pt x="83" y="84"/>
                    </a:lnTo>
                    <a:lnTo>
                      <a:pt x="126" y="49"/>
                    </a:lnTo>
                    <a:lnTo>
                      <a:pt x="175" y="22"/>
                    </a:lnTo>
                    <a:lnTo>
                      <a:pt x="228" y="5"/>
                    </a:lnTo>
                    <a:lnTo>
                      <a:pt x="286" y="0"/>
                    </a:lnTo>
                    <a:lnTo>
                      <a:pt x="342" y="5"/>
                    </a:lnTo>
                    <a:lnTo>
                      <a:pt x="397" y="22"/>
                    </a:lnTo>
                    <a:lnTo>
                      <a:pt x="446" y="49"/>
                    </a:lnTo>
                    <a:lnTo>
                      <a:pt x="487" y="84"/>
                    </a:lnTo>
                    <a:lnTo>
                      <a:pt x="523" y="126"/>
                    </a:lnTo>
                    <a:lnTo>
                      <a:pt x="550" y="175"/>
                    </a:lnTo>
                    <a:lnTo>
                      <a:pt x="566" y="228"/>
                    </a:lnTo>
                    <a:lnTo>
                      <a:pt x="572" y="286"/>
                    </a:lnTo>
                    <a:close/>
                  </a:path>
                </a:pathLst>
              </a:custGeom>
              <a:solidFill>
                <a:srgbClr val="000000"/>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rot="0" vert="horz" wrap="square" lIns="91440" tIns="45720" rIns="91440" bIns="45720" anchor="t" anchorCtr="0" upright="1">
                <a:noAutofit/>
              </a:bodyPr>
              <a:lstStyle/>
              <a:p>
                <a:endParaRPr lang="en-US" sz="2800"/>
              </a:p>
            </p:txBody>
          </p:sp>
          <p:sp>
            <p:nvSpPr>
              <p:cNvPr id="523" name="Freeform 522"/>
              <p:cNvSpPr>
                <a:spLocks/>
              </p:cNvSpPr>
              <p:nvPr/>
            </p:nvSpPr>
            <p:spPr bwMode="auto">
              <a:xfrm>
                <a:off x="13232" y="7170"/>
                <a:ext cx="222" cy="214"/>
              </a:xfrm>
              <a:custGeom>
                <a:avLst/>
                <a:gdLst>
                  <a:gd name="T0" fmla="*/ 572 w 572"/>
                  <a:gd name="T1" fmla="*/ 286 h 572"/>
                  <a:gd name="T2" fmla="*/ 566 w 572"/>
                  <a:gd name="T3" fmla="*/ 344 h 572"/>
                  <a:gd name="T4" fmla="*/ 550 w 572"/>
                  <a:gd name="T5" fmla="*/ 397 h 572"/>
                  <a:gd name="T6" fmla="*/ 523 w 572"/>
                  <a:gd name="T7" fmla="*/ 446 h 572"/>
                  <a:gd name="T8" fmla="*/ 487 w 572"/>
                  <a:gd name="T9" fmla="*/ 487 h 572"/>
                  <a:gd name="T10" fmla="*/ 446 w 572"/>
                  <a:gd name="T11" fmla="*/ 523 h 572"/>
                  <a:gd name="T12" fmla="*/ 397 w 572"/>
                  <a:gd name="T13" fmla="*/ 550 h 572"/>
                  <a:gd name="T14" fmla="*/ 342 w 572"/>
                  <a:gd name="T15" fmla="*/ 567 h 572"/>
                  <a:gd name="T16" fmla="*/ 286 w 572"/>
                  <a:gd name="T17" fmla="*/ 572 h 572"/>
                  <a:gd name="T18" fmla="*/ 228 w 572"/>
                  <a:gd name="T19" fmla="*/ 567 h 572"/>
                  <a:gd name="T20" fmla="*/ 175 w 572"/>
                  <a:gd name="T21" fmla="*/ 550 h 572"/>
                  <a:gd name="T22" fmla="*/ 126 w 572"/>
                  <a:gd name="T23" fmla="*/ 523 h 572"/>
                  <a:gd name="T24" fmla="*/ 83 w 572"/>
                  <a:gd name="T25" fmla="*/ 487 h 572"/>
                  <a:gd name="T26" fmla="*/ 49 w 572"/>
                  <a:gd name="T27" fmla="*/ 446 h 572"/>
                  <a:gd name="T28" fmla="*/ 22 w 572"/>
                  <a:gd name="T29" fmla="*/ 397 h 572"/>
                  <a:gd name="T30" fmla="*/ 5 w 572"/>
                  <a:gd name="T31" fmla="*/ 344 h 572"/>
                  <a:gd name="T32" fmla="*/ 0 w 572"/>
                  <a:gd name="T33" fmla="*/ 286 h 572"/>
                  <a:gd name="T34" fmla="*/ 5 w 572"/>
                  <a:gd name="T35" fmla="*/ 228 h 572"/>
                  <a:gd name="T36" fmla="*/ 22 w 572"/>
                  <a:gd name="T37" fmla="*/ 175 h 572"/>
                  <a:gd name="T38" fmla="*/ 49 w 572"/>
                  <a:gd name="T39" fmla="*/ 126 h 572"/>
                  <a:gd name="T40" fmla="*/ 83 w 572"/>
                  <a:gd name="T41" fmla="*/ 84 h 572"/>
                  <a:gd name="T42" fmla="*/ 126 w 572"/>
                  <a:gd name="T43" fmla="*/ 49 h 572"/>
                  <a:gd name="T44" fmla="*/ 175 w 572"/>
                  <a:gd name="T45" fmla="*/ 22 h 572"/>
                  <a:gd name="T46" fmla="*/ 228 w 572"/>
                  <a:gd name="T47" fmla="*/ 5 h 572"/>
                  <a:gd name="T48" fmla="*/ 286 w 572"/>
                  <a:gd name="T49" fmla="*/ 0 h 572"/>
                  <a:gd name="T50" fmla="*/ 342 w 572"/>
                  <a:gd name="T51" fmla="*/ 5 h 572"/>
                  <a:gd name="T52" fmla="*/ 397 w 572"/>
                  <a:gd name="T53" fmla="*/ 22 h 572"/>
                  <a:gd name="T54" fmla="*/ 446 w 572"/>
                  <a:gd name="T55" fmla="*/ 49 h 572"/>
                  <a:gd name="T56" fmla="*/ 487 w 572"/>
                  <a:gd name="T57" fmla="*/ 84 h 572"/>
                  <a:gd name="T58" fmla="*/ 523 w 572"/>
                  <a:gd name="T59" fmla="*/ 126 h 572"/>
                  <a:gd name="T60" fmla="*/ 550 w 572"/>
                  <a:gd name="T61" fmla="*/ 175 h 572"/>
                  <a:gd name="T62" fmla="*/ 566 w 572"/>
                  <a:gd name="T63" fmla="*/ 228 h 572"/>
                  <a:gd name="T64" fmla="*/ 572 w 572"/>
                  <a:gd name="T65" fmla="*/ 286 h 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72" h="572">
                    <a:moveTo>
                      <a:pt x="572" y="286"/>
                    </a:moveTo>
                    <a:lnTo>
                      <a:pt x="566" y="344"/>
                    </a:lnTo>
                    <a:lnTo>
                      <a:pt x="550" y="397"/>
                    </a:lnTo>
                    <a:lnTo>
                      <a:pt x="523" y="446"/>
                    </a:lnTo>
                    <a:lnTo>
                      <a:pt x="487" y="487"/>
                    </a:lnTo>
                    <a:lnTo>
                      <a:pt x="446" y="523"/>
                    </a:lnTo>
                    <a:lnTo>
                      <a:pt x="397" y="550"/>
                    </a:lnTo>
                    <a:lnTo>
                      <a:pt x="342" y="567"/>
                    </a:lnTo>
                    <a:lnTo>
                      <a:pt x="286" y="572"/>
                    </a:lnTo>
                    <a:lnTo>
                      <a:pt x="228" y="567"/>
                    </a:lnTo>
                    <a:lnTo>
                      <a:pt x="175" y="550"/>
                    </a:lnTo>
                    <a:lnTo>
                      <a:pt x="126" y="523"/>
                    </a:lnTo>
                    <a:lnTo>
                      <a:pt x="83" y="487"/>
                    </a:lnTo>
                    <a:lnTo>
                      <a:pt x="49" y="446"/>
                    </a:lnTo>
                    <a:lnTo>
                      <a:pt x="22" y="397"/>
                    </a:lnTo>
                    <a:lnTo>
                      <a:pt x="5" y="344"/>
                    </a:lnTo>
                    <a:lnTo>
                      <a:pt x="0" y="286"/>
                    </a:lnTo>
                    <a:lnTo>
                      <a:pt x="5" y="228"/>
                    </a:lnTo>
                    <a:lnTo>
                      <a:pt x="22" y="175"/>
                    </a:lnTo>
                    <a:lnTo>
                      <a:pt x="49" y="126"/>
                    </a:lnTo>
                    <a:lnTo>
                      <a:pt x="83" y="84"/>
                    </a:lnTo>
                    <a:lnTo>
                      <a:pt x="126" y="49"/>
                    </a:lnTo>
                    <a:lnTo>
                      <a:pt x="175" y="22"/>
                    </a:lnTo>
                    <a:lnTo>
                      <a:pt x="228" y="5"/>
                    </a:lnTo>
                    <a:lnTo>
                      <a:pt x="286" y="0"/>
                    </a:lnTo>
                    <a:lnTo>
                      <a:pt x="342" y="5"/>
                    </a:lnTo>
                    <a:lnTo>
                      <a:pt x="397" y="22"/>
                    </a:lnTo>
                    <a:lnTo>
                      <a:pt x="446" y="49"/>
                    </a:lnTo>
                    <a:lnTo>
                      <a:pt x="487" y="84"/>
                    </a:lnTo>
                    <a:lnTo>
                      <a:pt x="523" y="126"/>
                    </a:lnTo>
                    <a:lnTo>
                      <a:pt x="550" y="175"/>
                    </a:lnTo>
                    <a:lnTo>
                      <a:pt x="566" y="228"/>
                    </a:lnTo>
                    <a:lnTo>
                      <a:pt x="572" y="28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
                    <a:solidFill>
                      <a:srgbClr val="000000"/>
                    </a:solidFill>
                    <a:prstDash val="solid"/>
                    <a:round/>
                    <a:headEnd/>
                    <a:tailEnd/>
                  </a14:hiddenLine>
                </a:ext>
              </a:extLst>
            </p:spPr>
            <p:txBody>
              <a:bodyPr rot="0" vert="horz" wrap="square" lIns="91440" tIns="45720" rIns="91440" bIns="45720" anchor="t" anchorCtr="0" upright="1">
                <a:noAutofit/>
              </a:bodyPr>
              <a:lstStyle/>
              <a:p>
                <a:endParaRPr lang="en-US" sz="2800"/>
              </a:p>
            </p:txBody>
          </p:sp>
          <p:sp>
            <p:nvSpPr>
              <p:cNvPr id="524" name="Freeform 523"/>
              <p:cNvSpPr>
                <a:spLocks/>
              </p:cNvSpPr>
              <p:nvPr/>
            </p:nvSpPr>
            <p:spPr bwMode="auto">
              <a:xfrm>
                <a:off x="13589" y="7170"/>
                <a:ext cx="221" cy="214"/>
              </a:xfrm>
              <a:custGeom>
                <a:avLst/>
                <a:gdLst>
                  <a:gd name="T0" fmla="*/ 572 w 572"/>
                  <a:gd name="T1" fmla="*/ 286 h 572"/>
                  <a:gd name="T2" fmla="*/ 566 w 572"/>
                  <a:gd name="T3" fmla="*/ 344 h 572"/>
                  <a:gd name="T4" fmla="*/ 549 w 572"/>
                  <a:gd name="T5" fmla="*/ 397 h 572"/>
                  <a:gd name="T6" fmla="*/ 523 w 572"/>
                  <a:gd name="T7" fmla="*/ 446 h 572"/>
                  <a:gd name="T8" fmla="*/ 487 w 572"/>
                  <a:gd name="T9" fmla="*/ 487 h 572"/>
                  <a:gd name="T10" fmla="*/ 446 w 572"/>
                  <a:gd name="T11" fmla="*/ 523 h 572"/>
                  <a:gd name="T12" fmla="*/ 397 w 572"/>
                  <a:gd name="T13" fmla="*/ 550 h 572"/>
                  <a:gd name="T14" fmla="*/ 344 w 572"/>
                  <a:gd name="T15" fmla="*/ 567 h 572"/>
                  <a:gd name="T16" fmla="*/ 286 w 572"/>
                  <a:gd name="T17" fmla="*/ 572 h 572"/>
                  <a:gd name="T18" fmla="*/ 227 w 572"/>
                  <a:gd name="T19" fmla="*/ 567 h 572"/>
                  <a:gd name="T20" fmla="*/ 175 w 572"/>
                  <a:gd name="T21" fmla="*/ 550 h 572"/>
                  <a:gd name="T22" fmla="*/ 126 w 572"/>
                  <a:gd name="T23" fmla="*/ 523 h 572"/>
                  <a:gd name="T24" fmla="*/ 84 w 572"/>
                  <a:gd name="T25" fmla="*/ 487 h 572"/>
                  <a:gd name="T26" fmla="*/ 48 w 572"/>
                  <a:gd name="T27" fmla="*/ 446 h 572"/>
                  <a:gd name="T28" fmla="*/ 22 w 572"/>
                  <a:gd name="T29" fmla="*/ 397 h 572"/>
                  <a:gd name="T30" fmla="*/ 5 w 572"/>
                  <a:gd name="T31" fmla="*/ 344 h 572"/>
                  <a:gd name="T32" fmla="*/ 0 w 572"/>
                  <a:gd name="T33" fmla="*/ 286 h 572"/>
                  <a:gd name="T34" fmla="*/ 5 w 572"/>
                  <a:gd name="T35" fmla="*/ 228 h 572"/>
                  <a:gd name="T36" fmla="*/ 22 w 572"/>
                  <a:gd name="T37" fmla="*/ 175 h 572"/>
                  <a:gd name="T38" fmla="*/ 48 w 572"/>
                  <a:gd name="T39" fmla="*/ 126 h 572"/>
                  <a:gd name="T40" fmla="*/ 84 w 572"/>
                  <a:gd name="T41" fmla="*/ 84 h 572"/>
                  <a:gd name="T42" fmla="*/ 126 w 572"/>
                  <a:gd name="T43" fmla="*/ 49 h 572"/>
                  <a:gd name="T44" fmla="*/ 175 w 572"/>
                  <a:gd name="T45" fmla="*/ 22 h 572"/>
                  <a:gd name="T46" fmla="*/ 227 w 572"/>
                  <a:gd name="T47" fmla="*/ 5 h 572"/>
                  <a:gd name="T48" fmla="*/ 286 w 572"/>
                  <a:gd name="T49" fmla="*/ 0 h 572"/>
                  <a:gd name="T50" fmla="*/ 344 w 572"/>
                  <a:gd name="T51" fmla="*/ 5 h 572"/>
                  <a:gd name="T52" fmla="*/ 397 w 572"/>
                  <a:gd name="T53" fmla="*/ 22 h 572"/>
                  <a:gd name="T54" fmla="*/ 446 w 572"/>
                  <a:gd name="T55" fmla="*/ 49 h 572"/>
                  <a:gd name="T56" fmla="*/ 487 w 572"/>
                  <a:gd name="T57" fmla="*/ 84 h 572"/>
                  <a:gd name="T58" fmla="*/ 523 w 572"/>
                  <a:gd name="T59" fmla="*/ 126 h 572"/>
                  <a:gd name="T60" fmla="*/ 549 w 572"/>
                  <a:gd name="T61" fmla="*/ 175 h 572"/>
                  <a:gd name="T62" fmla="*/ 566 w 572"/>
                  <a:gd name="T63" fmla="*/ 228 h 572"/>
                  <a:gd name="T64" fmla="*/ 572 w 572"/>
                  <a:gd name="T65" fmla="*/ 286 h 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72" h="572">
                    <a:moveTo>
                      <a:pt x="572" y="286"/>
                    </a:moveTo>
                    <a:lnTo>
                      <a:pt x="566" y="344"/>
                    </a:lnTo>
                    <a:lnTo>
                      <a:pt x="549" y="397"/>
                    </a:lnTo>
                    <a:lnTo>
                      <a:pt x="523" y="446"/>
                    </a:lnTo>
                    <a:lnTo>
                      <a:pt x="487" y="487"/>
                    </a:lnTo>
                    <a:lnTo>
                      <a:pt x="446" y="523"/>
                    </a:lnTo>
                    <a:lnTo>
                      <a:pt x="397" y="550"/>
                    </a:lnTo>
                    <a:lnTo>
                      <a:pt x="344" y="567"/>
                    </a:lnTo>
                    <a:lnTo>
                      <a:pt x="286" y="572"/>
                    </a:lnTo>
                    <a:lnTo>
                      <a:pt x="227" y="567"/>
                    </a:lnTo>
                    <a:lnTo>
                      <a:pt x="175" y="550"/>
                    </a:lnTo>
                    <a:lnTo>
                      <a:pt x="126" y="523"/>
                    </a:lnTo>
                    <a:lnTo>
                      <a:pt x="84" y="487"/>
                    </a:lnTo>
                    <a:lnTo>
                      <a:pt x="48" y="446"/>
                    </a:lnTo>
                    <a:lnTo>
                      <a:pt x="22" y="397"/>
                    </a:lnTo>
                    <a:lnTo>
                      <a:pt x="5" y="344"/>
                    </a:lnTo>
                    <a:lnTo>
                      <a:pt x="0" y="286"/>
                    </a:lnTo>
                    <a:lnTo>
                      <a:pt x="5" y="228"/>
                    </a:lnTo>
                    <a:lnTo>
                      <a:pt x="22" y="175"/>
                    </a:lnTo>
                    <a:lnTo>
                      <a:pt x="48" y="126"/>
                    </a:lnTo>
                    <a:lnTo>
                      <a:pt x="84" y="84"/>
                    </a:lnTo>
                    <a:lnTo>
                      <a:pt x="126" y="49"/>
                    </a:lnTo>
                    <a:lnTo>
                      <a:pt x="175" y="22"/>
                    </a:lnTo>
                    <a:lnTo>
                      <a:pt x="227" y="5"/>
                    </a:lnTo>
                    <a:lnTo>
                      <a:pt x="286" y="0"/>
                    </a:lnTo>
                    <a:lnTo>
                      <a:pt x="344" y="5"/>
                    </a:lnTo>
                    <a:lnTo>
                      <a:pt x="397" y="22"/>
                    </a:lnTo>
                    <a:lnTo>
                      <a:pt x="446" y="49"/>
                    </a:lnTo>
                    <a:lnTo>
                      <a:pt x="487" y="84"/>
                    </a:lnTo>
                    <a:lnTo>
                      <a:pt x="523" y="126"/>
                    </a:lnTo>
                    <a:lnTo>
                      <a:pt x="549" y="175"/>
                    </a:lnTo>
                    <a:lnTo>
                      <a:pt x="566" y="228"/>
                    </a:lnTo>
                    <a:lnTo>
                      <a:pt x="572" y="286"/>
                    </a:lnTo>
                    <a:close/>
                  </a:path>
                </a:pathLst>
              </a:custGeom>
              <a:solidFill>
                <a:srgbClr val="000000"/>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rot="0" vert="horz" wrap="square" lIns="91440" tIns="45720" rIns="91440" bIns="45720" anchor="t" anchorCtr="0" upright="1">
                <a:noAutofit/>
              </a:bodyPr>
              <a:lstStyle/>
              <a:p>
                <a:endParaRPr lang="en-US" sz="2800"/>
              </a:p>
            </p:txBody>
          </p:sp>
          <p:sp>
            <p:nvSpPr>
              <p:cNvPr id="525" name="Freeform 524"/>
              <p:cNvSpPr>
                <a:spLocks/>
              </p:cNvSpPr>
              <p:nvPr/>
            </p:nvSpPr>
            <p:spPr bwMode="auto">
              <a:xfrm>
                <a:off x="13589" y="7170"/>
                <a:ext cx="221" cy="214"/>
              </a:xfrm>
              <a:custGeom>
                <a:avLst/>
                <a:gdLst>
                  <a:gd name="T0" fmla="*/ 572 w 572"/>
                  <a:gd name="T1" fmla="*/ 286 h 572"/>
                  <a:gd name="T2" fmla="*/ 566 w 572"/>
                  <a:gd name="T3" fmla="*/ 344 h 572"/>
                  <a:gd name="T4" fmla="*/ 549 w 572"/>
                  <a:gd name="T5" fmla="*/ 397 h 572"/>
                  <a:gd name="T6" fmla="*/ 523 w 572"/>
                  <a:gd name="T7" fmla="*/ 446 h 572"/>
                  <a:gd name="T8" fmla="*/ 487 w 572"/>
                  <a:gd name="T9" fmla="*/ 487 h 572"/>
                  <a:gd name="T10" fmla="*/ 446 w 572"/>
                  <a:gd name="T11" fmla="*/ 523 h 572"/>
                  <a:gd name="T12" fmla="*/ 397 w 572"/>
                  <a:gd name="T13" fmla="*/ 550 h 572"/>
                  <a:gd name="T14" fmla="*/ 344 w 572"/>
                  <a:gd name="T15" fmla="*/ 567 h 572"/>
                  <a:gd name="T16" fmla="*/ 286 w 572"/>
                  <a:gd name="T17" fmla="*/ 572 h 572"/>
                  <a:gd name="T18" fmla="*/ 227 w 572"/>
                  <a:gd name="T19" fmla="*/ 567 h 572"/>
                  <a:gd name="T20" fmla="*/ 175 w 572"/>
                  <a:gd name="T21" fmla="*/ 550 h 572"/>
                  <a:gd name="T22" fmla="*/ 126 w 572"/>
                  <a:gd name="T23" fmla="*/ 523 h 572"/>
                  <a:gd name="T24" fmla="*/ 84 w 572"/>
                  <a:gd name="T25" fmla="*/ 487 h 572"/>
                  <a:gd name="T26" fmla="*/ 48 w 572"/>
                  <a:gd name="T27" fmla="*/ 446 h 572"/>
                  <a:gd name="T28" fmla="*/ 22 w 572"/>
                  <a:gd name="T29" fmla="*/ 397 h 572"/>
                  <a:gd name="T30" fmla="*/ 5 w 572"/>
                  <a:gd name="T31" fmla="*/ 344 h 572"/>
                  <a:gd name="T32" fmla="*/ 0 w 572"/>
                  <a:gd name="T33" fmla="*/ 286 h 572"/>
                  <a:gd name="T34" fmla="*/ 5 w 572"/>
                  <a:gd name="T35" fmla="*/ 228 h 572"/>
                  <a:gd name="T36" fmla="*/ 22 w 572"/>
                  <a:gd name="T37" fmla="*/ 175 h 572"/>
                  <a:gd name="T38" fmla="*/ 48 w 572"/>
                  <a:gd name="T39" fmla="*/ 126 h 572"/>
                  <a:gd name="T40" fmla="*/ 84 w 572"/>
                  <a:gd name="T41" fmla="*/ 84 h 572"/>
                  <a:gd name="T42" fmla="*/ 126 w 572"/>
                  <a:gd name="T43" fmla="*/ 49 h 572"/>
                  <a:gd name="T44" fmla="*/ 175 w 572"/>
                  <a:gd name="T45" fmla="*/ 22 h 572"/>
                  <a:gd name="T46" fmla="*/ 227 w 572"/>
                  <a:gd name="T47" fmla="*/ 5 h 572"/>
                  <a:gd name="T48" fmla="*/ 286 w 572"/>
                  <a:gd name="T49" fmla="*/ 0 h 572"/>
                  <a:gd name="T50" fmla="*/ 344 w 572"/>
                  <a:gd name="T51" fmla="*/ 5 h 572"/>
                  <a:gd name="T52" fmla="*/ 397 w 572"/>
                  <a:gd name="T53" fmla="*/ 22 h 572"/>
                  <a:gd name="T54" fmla="*/ 446 w 572"/>
                  <a:gd name="T55" fmla="*/ 49 h 572"/>
                  <a:gd name="T56" fmla="*/ 487 w 572"/>
                  <a:gd name="T57" fmla="*/ 84 h 572"/>
                  <a:gd name="T58" fmla="*/ 523 w 572"/>
                  <a:gd name="T59" fmla="*/ 126 h 572"/>
                  <a:gd name="T60" fmla="*/ 549 w 572"/>
                  <a:gd name="T61" fmla="*/ 175 h 572"/>
                  <a:gd name="T62" fmla="*/ 566 w 572"/>
                  <a:gd name="T63" fmla="*/ 228 h 572"/>
                  <a:gd name="T64" fmla="*/ 572 w 572"/>
                  <a:gd name="T65" fmla="*/ 286 h 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72" h="572">
                    <a:moveTo>
                      <a:pt x="572" y="286"/>
                    </a:moveTo>
                    <a:lnTo>
                      <a:pt x="566" y="344"/>
                    </a:lnTo>
                    <a:lnTo>
                      <a:pt x="549" y="397"/>
                    </a:lnTo>
                    <a:lnTo>
                      <a:pt x="523" y="446"/>
                    </a:lnTo>
                    <a:lnTo>
                      <a:pt x="487" y="487"/>
                    </a:lnTo>
                    <a:lnTo>
                      <a:pt x="446" y="523"/>
                    </a:lnTo>
                    <a:lnTo>
                      <a:pt x="397" y="550"/>
                    </a:lnTo>
                    <a:lnTo>
                      <a:pt x="344" y="567"/>
                    </a:lnTo>
                    <a:lnTo>
                      <a:pt x="286" y="572"/>
                    </a:lnTo>
                    <a:lnTo>
                      <a:pt x="227" y="567"/>
                    </a:lnTo>
                    <a:lnTo>
                      <a:pt x="175" y="550"/>
                    </a:lnTo>
                    <a:lnTo>
                      <a:pt x="126" y="523"/>
                    </a:lnTo>
                    <a:lnTo>
                      <a:pt x="84" y="487"/>
                    </a:lnTo>
                    <a:lnTo>
                      <a:pt x="48" y="446"/>
                    </a:lnTo>
                    <a:lnTo>
                      <a:pt x="22" y="397"/>
                    </a:lnTo>
                    <a:lnTo>
                      <a:pt x="5" y="344"/>
                    </a:lnTo>
                    <a:lnTo>
                      <a:pt x="0" y="286"/>
                    </a:lnTo>
                    <a:lnTo>
                      <a:pt x="5" y="228"/>
                    </a:lnTo>
                    <a:lnTo>
                      <a:pt x="22" y="175"/>
                    </a:lnTo>
                    <a:lnTo>
                      <a:pt x="48" y="126"/>
                    </a:lnTo>
                    <a:lnTo>
                      <a:pt x="84" y="84"/>
                    </a:lnTo>
                    <a:lnTo>
                      <a:pt x="126" y="49"/>
                    </a:lnTo>
                    <a:lnTo>
                      <a:pt x="175" y="22"/>
                    </a:lnTo>
                    <a:lnTo>
                      <a:pt x="227" y="5"/>
                    </a:lnTo>
                    <a:lnTo>
                      <a:pt x="286" y="0"/>
                    </a:lnTo>
                    <a:lnTo>
                      <a:pt x="344" y="5"/>
                    </a:lnTo>
                    <a:lnTo>
                      <a:pt x="397" y="22"/>
                    </a:lnTo>
                    <a:lnTo>
                      <a:pt x="446" y="49"/>
                    </a:lnTo>
                    <a:lnTo>
                      <a:pt x="487" y="84"/>
                    </a:lnTo>
                    <a:lnTo>
                      <a:pt x="523" y="126"/>
                    </a:lnTo>
                    <a:lnTo>
                      <a:pt x="549" y="175"/>
                    </a:lnTo>
                    <a:lnTo>
                      <a:pt x="566" y="228"/>
                    </a:lnTo>
                    <a:lnTo>
                      <a:pt x="572" y="28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
                    <a:solidFill>
                      <a:srgbClr val="000000"/>
                    </a:solidFill>
                    <a:prstDash val="solid"/>
                    <a:round/>
                    <a:headEnd/>
                    <a:tailEnd/>
                  </a14:hiddenLine>
                </a:ext>
              </a:extLst>
            </p:spPr>
            <p:txBody>
              <a:bodyPr rot="0" vert="horz" wrap="square" lIns="91440" tIns="45720" rIns="91440" bIns="45720" anchor="t" anchorCtr="0" upright="1">
                <a:noAutofit/>
              </a:bodyPr>
              <a:lstStyle/>
              <a:p>
                <a:endParaRPr lang="en-US" sz="2800"/>
              </a:p>
            </p:txBody>
          </p:sp>
          <p:sp>
            <p:nvSpPr>
              <p:cNvPr id="526" name="Freeform 525"/>
              <p:cNvSpPr>
                <a:spLocks/>
              </p:cNvSpPr>
              <p:nvPr/>
            </p:nvSpPr>
            <p:spPr bwMode="auto">
              <a:xfrm>
                <a:off x="12333" y="7406"/>
                <a:ext cx="222" cy="215"/>
              </a:xfrm>
              <a:custGeom>
                <a:avLst/>
                <a:gdLst>
                  <a:gd name="T0" fmla="*/ 572 w 572"/>
                  <a:gd name="T1" fmla="*/ 286 h 572"/>
                  <a:gd name="T2" fmla="*/ 567 w 572"/>
                  <a:gd name="T3" fmla="*/ 344 h 572"/>
                  <a:gd name="T4" fmla="*/ 550 w 572"/>
                  <a:gd name="T5" fmla="*/ 397 h 572"/>
                  <a:gd name="T6" fmla="*/ 524 w 572"/>
                  <a:gd name="T7" fmla="*/ 446 h 572"/>
                  <a:gd name="T8" fmla="*/ 488 w 572"/>
                  <a:gd name="T9" fmla="*/ 489 h 572"/>
                  <a:gd name="T10" fmla="*/ 446 w 572"/>
                  <a:gd name="T11" fmla="*/ 523 h 572"/>
                  <a:gd name="T12" fmla="*/ 397 w 572"/>
                  <a:gd name="T13" fmla="*/ 550 h 572"/>
                  <a:gd name="T14" fmla="*/ 345 w 572"/>
                  <a:gd name="T15" fmla="*/ 567 h 572"/>
                  <a:gd name="T16" fmla="*/ 286 w 572"/>
                  <a:gd name="T17" fmla="*/ 572 h 572"/>
                  <a:gd name="T18" fmla="*/ 228 w 572"/>
                  <a:gd name="T19" fmla="*/ 567 h 572"/>
                  <a:gd name="T20" fmla="*/ 175 w 572"/>
                  <a:gd name="T21" fmla="*/ 550 h 572"/>
                  <a:gd name="T22" fmla="*/ 126 w 572"/>
                  <a:gd name="T23" fmla="*/ 523 h 572"/>
                  <a:gd name="T24" fmla="*/ 85 w 572"/>
                  <a:gd name="T25" fmla="*/ 489 h 572"/>
                  <a:gd name="T26" fmla="*/ 49 w 572"/>
                  <a:gd name="T27" fmla="*/ 446 h 572"/>
                  <a:gd name="T28" fmla="*/ 23 w 572"/>
                  <a:gd name="T29" fmla="*/ 397 h 572"/>
                  <a:gd name="T30" fmla="*/ 6 w 572"/>
                  <a:gd name="T31" fmla="*/ 344 h 572"/>
                  <a:gd name="T32" fmla="*/ 0 w 572"/>
                  <a:gd name="T33" fmla="*/ 286 h 572"/>
                  <a:gd name="T34" fmla="*/ 6 w 572"/>
                  <a:gd name="T35" fmla="*/ 229 h 572"/>
                  <a:gd name="T36" fmla="*/ 23 w 572"/>
                  <a:gd name="T37" fmla="*/ 175 h 572"/>
                  <a:gd name="T38" fmla="*/ 49 w 572"/>
                  <a:gd name="T39" fmla="*/ 126 h 572"/>
                  <a:gd name="T40" fmla="*/ 85 w 572"/>
                  <a:gd name="T41" fmla="*/ 84 h 572"/>
                  <a:gd name="T42" fmla="*/ 126 w 572"/>
                  <a:gd name="T43" fmla="*/ 49 h 572"/>
                  <a:gd name="T44" fmla="*/ 175 w 572"/>
                  <a:gd name="T45" fmla="*/ 22 h 572"/>
                  <a:gd name="T46" fmla="*/ 228 w 572"/>
                  <a:gd name="T47" fmla="*/ 5 h 572"/>
                  <a:gd name="T48" fmla="*/ 286 w 572"/>
                  <a:gd name="T49" fmla="*/ 0 h 572"/>
                  <a:gd name="T50" fmla="*/ 345 w 572"/>
                  <a:gd name="T51" fmla="*/ 5 h 572"/>
                  <a:gd name="T52" fmla="*/ 397 w 572"/>
                  <a:gd name="T53" fmla="*/ 22 h 572"/>
                  <a:gd name="T54" fmla="*/ 446 w 572"/>
                  <a:gd name="T55" fmla="*/ 49 h 572"/>
                  <a:gd name="T56" fmla="*/ 488 w 572"/>
                  <a:gd name="T57" fmla="*/ 84 h 572"/>
                  <a:gd name="T58" fmla="*/ 524 w 572"/>
                  <a:gd name="T59" fmla="*/ 126 h 572"/>
                  <a:gd name="T60" fmla="*/ 550 w 572"/>
                  <a:gd name="T61" fmla="*/ 175 h 572"/>
                  <a:gd name="T62" fmla="*/ 567 w 572"/>
                  <a:gd name="T63" fmla="*/ 229 h 572"/>
                  <a:gd name="T64" fmla="*/ 572 w 572"/>
                  <a:gd name="T65" fmla="*/ 286 h 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72" h="572">
                    <a:moveTo>
                      <a:pt x="572" y="286"/>
                    </a:moveTo>
                    <a:lnTo>
                      <a:pt x="567" y="344"/>
                    </a:lnTo>
                    <a:lnTo>
                      <a:pt x="550" y="397"/>
                    </a:lnTo>
                    <a:lnTo>
                      <a:pt x="524" y="446"/>
                    </a:lnTo>
                    <a:lnTo>
                      <a:pt x="488" y="489"/>
                    </a:lnTo>
                    <a:lnTo>
                      <a:pt x="446" y="523"/>
                    </a:lnTo>
                    <a:lnTo>
                      <a:pt x="397" y="550"/>
                    </a:lnTo>
                    <a:lnTo>
                      <a:pt x="345" y="567"/>
                    </a:lnTo>
                    <a:lnTo>
                      <a:pt x="286" y="572"/>
                    </a:lnTo>
                    <a:lnTo>
                      <a:pt x="228" y="567"/>
                    </a:lnTo>
                    <a:lnTo>
                      <a:pt x="175" y="550"/>
                    </a:lnTo>
                    <a:lnTo>
                      <a:pt x="126" y="523"/>
                    </a:lnTo>
                    <a:lnTo>
                      <a:pt x="85" y="489"/>
                    </a:lnTo>
                    <a:lnTo>
                      <a:pt x="49" y="446"/>
                    </a:lnTo>
                    <a:lnTo>
                      <a:pt x="23" y="397"/>
                    </a:lnTo>
                    <a:lnTo>
                      <a:pt x="6" y="344"/>
                    </a:lnTo>
                    <a:lnTo>
                      <a:pt x="0" y="286"/>
                    </a:lnTo>
                    <a:lnTo>
                      <a:pt x="6" y="229"/>
                    </a:lnTo>
                    <a:lnTo>
                      <a:pt x="23" y="175"/>
                    </a:lnTo>
                    <a:lnTo>
                      <a:pt x="49" y="126"/>
                    </a:lnTo>
                    <a:lnTo>
                      <a:pt x="85" y="84"/>
                    </a:lnTo>
                    <a:lnTo>
                      <a:pt x="126" y="49"/>
                    </a:lnTo>
                    <a:lnTo>
                      <a:pt x="175" y="22"/>
                    </a:lnTo>
                    <a:lnTo>
                      <a:pt x="228" y="5"/>
                    </a:lnTo>
                    <a:lnTo>
                      <a:pt x="286" y="0"/>
                    </a:lnTo>
                    <a:lnTo>
                      <a:pt x="345" y="5"/>
                    </a:lnTo>
                    <a:lnTo>
                      <a:pt x="397" y="22"/>
                    </a:lnTo>
                    <a:lnTo>
                      <a:pt x="446" y="49"/>
                    </a:lnTo>
                    <a:lnTo>
                      <a:pt x="488" y="84"/>
                    </a:lnTo>
                    <a:lnTo>
                      <a:pt x="524" y="126"/>
                    </a:lnTo>
                    <a:lnTo>
                      <a:pt x="550" y="175"/>
                    </a:lnTo>
                    <a:lnTo>
                      <a:pt x="567" y="229"/>
                    </a:lnTo>
                    <a:lnTo>
                      <a:pt x="572" y="286"/>
                    </a:lnTo>
                    <a:close/>
                  </a:path>
                </a:pathLst>
              </a:custGeom>
              <a:solidFill>
                <a:srgbClr val="000000"/>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rot="0" vert="horz" wrap="square" lIns="91440" tIns="45720" rIns="91440" bIns="45720" anchor="t" anchorCtr="0" upright="1">
                <a:noAutofit/>
              </a:bodyPr>
              <a:lstStyle/>
              <a:p>
                <a:endParaRPr lang="en-US" sz="2800"/>
              </a:p>
            </p:txBody>
          </p:sp>
          <p:sp>
            <p:nvSpPr>
              <p:cNvPr id="527" name="Freeform 526"/>
              <p:cNvSpPr>
                <a:spLocks/>
              </p:cNvSpPr>
              <p:nvPr/>
            </p:nvSpPr>
            <p:spPr bwMode="auto">
              <a:xfrm>
                <a:off x="12333" y="7406"/>
                <a:ext cx="222" cy="215"/>
              </a:xfrm>
              <a:custGeom>
                <a:avLst/>
                <a:gdLst>
                  <a:gd name="T0" fmla="*/ 572 w 572"/>
                  <a:gd name="T1" fmla="*/ 286 h 572"/>
                  <a:gd name="T2" fmla="*/ 567 w 572"/>
                  <a:gd name="T3" fmla="*/ 344 h 572"/>
                  <a:gd name="T4" fmla="*/ 550 w 572"/>
                  <a:gd name="T5" fmla="*/ 397 h 572"/>
                  <a:gd name="T6" fmla="*/ 524 w 572"/>
                  <a:gd name="T7" fmla="*/ 446 h 572"/>
                  <a:gd name="T8" fmla="*/ 488 w 572"/>
                  <a:gd name="T9" fmla="*/ 489 h 572"/>
                  <a:gd name="T10" fmla="*/ 446 w 572"/>
                  <a:gd name="T11" fmla="*/ 523 h 572"/>
                  <a:gd name="T12" fmla="*/ 397 w 572"/>
                  <a:gd name="T13" fmla="*/ 550 h 572"/>
                  <a:gd name="T14" fmla="*/ 345 w 572"/>
                  <a:gd name="T15" fmla="*/ 567 h 572"/>
                  <a:gd name="T16" fmla="*/ 286 w 572"/>
                  <a:gd name="T17" fmla="*/ 572 h 572"/>
                  <a:gd name="T18" fmla="*/ 228 w 572"/>
                  <a:gd name="T19" fmla="*/ 567 h 572"/>
                  <a:gd name="T20" fmla="*/ 175 w 572"/>
                  <a:gd name="T21" fmla="*/ 550 h 572"/>
                  <a:gd name="T22" fmla="*/ 126 w 572"/>
                  <a:gd name="T23" fmla="*/ 523 h 572"/>
                  <a:gd name="T24" fmla="*/ 85 w 572"/>
                  <a:gd name="T25" fmla="*/ 489 h 572"/>
                  <a:gd name="T26" fmla="*/ 49 w 572"/>
                  <a:gd name="T27" fmla="*/ 446 h 572"/>
                  <a:gd name="T28" fmla="*/ 23 w 572"/>
                  <a:gd name="T29" fmla="*/ 397 h 572"/>
                  <a:gd name="T30" fmla="*/ 6 w 572"/>
                  <a:gd name="T31" fmla="*/ 344 h 572"/>
                  <a:gd name="T32" fmla="*/ 0 w 572"/>
                  <a:gd name="T33" fmla="*/ 286 h 572"/>
                  <a:gd name="T34" fmla="*/ 6 w 572"/>
                  <a:gd name="T35" fmla="*/ 229 h 572"/>
                  <a:gd name="T36" fmla="*/ 23 w 572"/>
                  <a:gd name="T37" fmla="*/ 175 h 572"/>
                  <a:gd name="T38" fmla="*/ 49 w 572"/>
                  <a:gd name="T39" fmla="*/ 126 h 572"/>
                  <a:gd name="T40" fmla="*/ 85 w 572"/>
                  <a:gd name="T41" fmla="*/ 84 h 572"/>
                  <a:gd name="T42" fmla="*/ 126 w 572"/>
                  <a:gd name="T43" fmla="*/ 49 h 572"/>
                  <a:gd name="T44" fmla="*/ 175 w 572"/>
                  <a:gd name="T45" fmla="*/ 22 h 572"/>
                  <a:gd name="T46" fmla="*/ 228 w 572"/>
                  <a:gd name="T47" fmla="*/ 5 h 572"/>
                  <a:gd name="T48" fmla="*/ 286 w 572"/>
                  <a:gd name="T49" fmla="*/ 0 h 572"/>
                  <a:gd name="T50" fmla="*/ 345 w 572"/>
                  <a:gd name="T51" fmla="*/ 5 h 572"/>
                  <a:gd name="T52" fmla="*/ 397 w 572"/>
                  <a:gd name="T53" fmla="*/ 22 h 572"/>
                  <a:gd name="T54" fmla="*/ 446 w 572"/>
                  <a:gd name="T55" fmla="*/ 49 h 572"/>
                  <a:gd name="T56" fmla="*/ 488 w 572"/>
                  <a:gd name="T57" fmla="*/ 84 h 572"/>
                  <a:gd name="T58" fmla="*/ 524 w 572"/>
                  <a:gd name="T59" fmla="*/ 126 h 572"/>
                  <a:gd name="T60" fmla="*/ 550 w 572"/>
                  <a:gd name="T61" fmla="*/ 175 h 572"/>
                  <a:gd name="T62" fmla="*/ 567 w 572"/>
                  <a:gd name="T63" fmla="*/ 229 h 572"/>
                  <a:gd name="T64" fmla="*/ 572 w 572"/>
                  <a:gd name="T65" fmla="*/ 286 h 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72" h="572">
                    <a:moveTo>
                      <a:pt x="572" y="286"/>
                    </a:moveTo>
                    <a:lnTo>
                      <a:pt x="567" y="344"/>
                    </a:lnTo>
                    <a:lnTo>
                      <a:pt x="550" y="397"/>
                    </a:lnTo>
                    <a:lnTo>
                      <a:pt x="524" y="446"/>
                    </a:lnTo>
                    <a:lnTo>
                      <a:pt x="488" y="489"/>
                    </a:lnTo>
                    <a:lnTo>
                      <a:pt x="446" y="523"/>
                    </a:lnTo>
                    <a:lnTo>
                      <a:pt x="397" y="550"/>
                    </a:lnTo>
                    <a:lnTo>
                      <a:pt x="345" y="567"/>
                    </a:lnTo>
                    <a:lnTo>
                      <a:pt x="286" y="572"/>
                    </a:lnTo>
                    <a:lnTo>
                      <a:pt x="228" y="567"/>
                    </a:lnTo>
                    <a:lnTo>
                      <a:pt x="175" y="550"/>
                    </a:lnTo>
                    <a:lnTo>
                      <a:pt x="126" y="523"/>
                    </a:lnTo>
                    <a:lnTo>
                      <a:pt x="85" y="489"/>
                    </a:lnTo>
                    <a:lnTo>
                      <a:pt x="49" y="446"/>
                    </a:lnTo>
                    <a:lnTo>
                      <a:pt x="23" y="397"/>
                    </a:lnTo>
                    <a:lnTo>
                      <a:pt x="6" y="344"/>
                    </a:lnTo>
                    <a:lnTo>
                      <a:pt x="0" y="286"/>
                    </a:lnTo>
                    <a:lnTo>
                      <a:pt x="6" y="229"/>
                    </a:lnTo>
                    <a:lnTo>
                      <a:pt x="23" y="175"/>
                    </a:lnTo>
                    <a:lnTo>
                      <a:pt x="49" y="126"/>
                    </a:lnTo>
                    <a:lnTo>
                      <a:pt x="85" y="84"/>
                    </a:lnTo>
                    <a:lnTo>
                      <a:pt x="126" y="49"/>
                    </a:lnTo>
                    <a:lnTo>
                      <a:pt x="175" y="22"/>
                    </a:lnTo>
                    <a:lnTo>
                      <a:pt x="228" y="5"/>
                    </a:lnTo>
                    <a:lnTo>
                      <a:pt x="286" y="0"/>
                    </a:lnTo>
                    <a:lnTo>
                      <a:pt x="345" y="5"/>
                    </a:lnTo>
                    <a:lnTo>
                      <a:pt x="397" y="22"/>
                    </a:lnTo>
                    <a:lnTo>
                      <a:pt x="446" y="49"/>
                    </a:lnTo>
                    <a:lnTo>
                      <a:pt x="488" y="84"/>
                    </a:lnTo>
                    <a:lnTo>
                      <a:pt x="524" y="126"/>
                    </a:lnTo>
                    <a:lnTo>
                      <a:pt x="550" y="175"/>
                    </a:lnTo>
                    <a:lnTo>
                      <a:pt x="567" y="229"/>
                    </a:lnTo>
                    <a:lnTo>
                      <a:pt x="572" y="28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
                    <a:solidFill>
                      <a:srgbClr val="000000"/>
                    </a:solidFill>
                    <a:prstDash val="solid"/>
                    <a:round/>
                    <a:headEnd/>
                    <a:tailEnd/>
                  </a14:hiddenLine>
                </a:ext>
              </a:extLst>
            </p:spPr>
            <p:txBody>
              <a:bodyPr rot="0" vert="horz" wrap="square" lIns="91440" tIns="45720" rIns="91440" bIns="45720" anchor="t" anchorCtr="0" upright="1">
                <a:noAutofit/>
              </a:bodyPr>
              <a:lstStyle/>
              <a:p>
                <a:endParaRPr lang="en-US" sz="2800"/>
              </a:p>
            </p:txBody>
          </p:sp>
          <p:sp>
            <p:nvSpPr>
              <p:cNvPr id="528" name="Freeform 527"/>
              <p:cNvSpPr>
                <a:spLocks/>
              </p:cNvSpPr>
              <p:nvPr/>
            </p:nvSpPr>
            <p:spPr bwMode="auto">
              <a:xfrm>
                <a:off x="12690" y="7406"/>
                <a:ext cx="222" cy="215"/>
              </a:xfrm>
              <a:custGeom>
                <a:avLst/>
                <a:gdLst>
                  <a:gd name="T0" fmla="*/ 572 w 572"/>
                  <a:gd name="T1" fmla="*/ 286 h 572"/>
                  <a:gd name="T2" fmla="*/ 567 w 572"/>
                  <a:gd name="T3" fmla="*/ 344 h 572"/>
                  <a:gd name="T4" fmla="*/ 550 w 572"/>
                  <a:gd name="T5" fmla="*/ 397 h 572"/>
                  <a:gd name="T6" fmla="*/ 523 w 572"/>
                  <a:gd name="T7" fmla="*/ 446 h 572"/>
                  <a:gd name="T8" fmla="*/ 487 w 572"/>
                  <a:gd name="T9" fmla="*/ 489 h 572"/>
                  <a:gd name="T10" fmla="*/ 446 w 572"/>
                  <a:gd name="T11" fmla="*/ 523 h 572"/>
                  <a:gd name="T12" fmla="*/ 397 w 572"/>
                  <a:gd name="T13" fmla="*/ 550 h 572"/>
                  <a:gd name="T14" fmla="*/ 344 w 572"/>
                  <a:gd name="T15" fmla="*/ 567 h 572"/>
                  <a:gd name="T16" fmla="*/ 286 w 572"/>
                  <a:gd name="T17" fmla="*/ 572 h 572"/>
                  <a:gd name="T18" fmla="*/ 228 w 572"/>
                  <a:gd name="T19" fmla="*/ 567 h 572"/>
                  <a:gd name="T20" fmla="*/ 175 w 572"/>
                  <a:gd name="T21" fmla="*/ 550 h 572"/>
                  <a:gd name="T22" fmla="*/ 126 w 572"/>
                  <a:gd name="T23" fmla="*/ 523 h 572"/>
                  <a:gd name="T24" fmla="*/ 84 w 572"/>
                  <a:gd name="T25" fmla="*/ 489 h 572"/>
                  <a:gd name="T26" fmla="*/ 49 w 572"/>
                  <a:gd name="T27" fmla="*/ 446 h 572"/>
                  <a:gd name="T28" fmla="*/ 22 w 572"/>
                  <a:gd name="T29" fmla="*/ 397 h 572"/>
                  <a:gd name="T30" fmla="*/ 5 w 572"/>
                  <a:gd name="T31" fmla="*/ 344 h 572"/>
                  <a:gd name="T32" fmla="*/ 0 w 572"/>
                  <a:gd name="T33" fmla="*/ 286 h 572"/>
                  <a:gd name="T34" fmla="*/ 5 w 572"/>
                  <a:gd name="T35" fmla="*/ 229 h 572"/>
                  <a:gd name="T36" fmla="*/ 22 w 572"/>
                  <a:gd name="T37" fmla="*/ 175 h 572"/>
                  <a:gd name="T38" fmla="*/ 49 w 572"/>
                  <a:gd name="T39" fmla="*/ 126 h 572"/>
                  <a:gd name="T40" fmla="*/ 84 w 572"/>
                  <a:gd name="T41" fmla="*/ 84 h 572"/>
                  <a:gd name="T42" fmla="*/ 126 w 572"/>
                  <a:gd name="T43" fmla="*/ 49 h 572"/>
                  <a:gd name="T44" fmla="*/ 175 w 572"/>
                  <a:gd name="T45" fmla="*/ 22 h 572"/>
                  <a:gd name="T46" fmla="*/ 228 w 572"/>
                  <a:gd name="T47" fmla="*/ 5 h 572"/>
                  <a:gd name="T48" fmla="*/ 286 w 572"/>
                  <a:gd name="T49" fmla="*/ 0 h 572"/>
                  <a:gd name="T50" fmla="*/ 344 w 572"/>
                  <a:gd name="T51" fmla="*/ 5 h 572"/>
                  <a:gd name="T52" fmla="*/ 397 w 572"/>
                  <a:gd name="T53" fmla="*/ 22 h 572"/>
                  <a:gd name="T54" fmla="*/ 446 w 572"/>
                  <a:gd name="T55" fmla="*/ 49 h 572"/>
                  <a:gd name="T56" fmla="*/ 487 w 572"/>
                  <a:gd name="T57" fmla="*/ 84 h 572"/>
                  <a:gd name="T58" fmla="*/ 523 w 572"/>
                  <a:gd name="T59" fmla="*/ 126 h 572"/>
                  <a:gd name="T60" fmla="*/ 550 w 572"/>
                  <a:gd name="T61" fmla="*/ 175 h 572"/>
                  <a:gd name="T62" fmla="*/ 567 w 572"/>
                  <a:gd name="T63" fmla="*/ 229 h 572"/>
                  <a:gd name="T64" fmla="*/ 572 w 572"/>
                  <a:gd name="T65" fmla="*/ 286 h 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72" h="572">
                    <a:moveTo>
                      <a:pt x="572" y="286"/>
                    </a:moveTo>
                    <a:lnTo>
                      <a:pt x="567" y="344"/>
                    </a:lnTo>
                    <a:lnTo>
                      <a:pt x="550" y="397"/>
                    </a:lnTo>
                    <a:lnTo>
                      <a:pt x="523" y="446"/>
                    </a:lnTo>
                    <a:lnTo>
                      <a:pt x="487" y="489"/>
                    </a:lnTo>
                    <a:lnTo>
                      <a:pt x="446" y="523"/>
                    </a:lnTo>
                    <a:lnTo>
                      <a:pt x="397" y="550"/>
                    </a:lnTo>
                    <a:lnTo>
                      <a:pt x="344" y="567"/>
                    </a:lnTo>
                    <a:lnTo>
                      <a:pt x="286" y="572"/>
                    </a:lnTo>
                    <a:lnTo>
                      <a:pt x="228" y="567"/>
                    </a:lnTo>
                    <a:lnTo>
                      <a:pt x="175" y="550"/>
                    </a:lnTo>
                    <a:lnTo>
                      <a:pt x="126" y="523"/>
                    </a:lnTo>
                    <a:lnTo>
                      <a:pt x="84" y="489"/>
                    </a:lnTo>
                    <a:lnTo>
                      <a:pt x="49" y="446"/>
                    </a:lnTo>
                    <a:lnTo>
                      <a:pt x="22" y="397"/>
                    </a:lnTo>
                    <a:lnTo>
                      <a:pt x="5" y="344"/>
                    </a:lnTo>
                    <a:lnTo>
                      <a:pt x="0" y="286"/>
                    </a:lnTo>
                    <a:lnTo>
                      <a:pt x="5" y="229"/>
                    </a:lnTo>
                    <a:lnTo>
                      <a:pt x="22" y="175"/>
                    </a:lnTo>
                    <a:lnTo>
                      <a:pt x="49" y="126"/>
                    </a:lnTo>
                    <a:lnTo>
                      <a:pt x="84" y="84"/>
                    </a:lnTo>
                    <a:lnTo>
                      <a:pt x="126" y="49"/>
                    </a:lnTo>
                    <a:lnTo>
                      <a:pt x="175" y="22"/>
                    </a:lnTo>
                    <a:lnTo>
                      <a:pt x="228" y="5"/>
                    </a:lnTo>
                    <a:lnTo>
                      <a:pt x="286" y="0"/>
                    </a:lnTo>
                    <a:lnTo>
                      <a:pt x="344" y="5"/>
                    </a:lnTo>
                    <a:lnTo>
                      <a:pt x="397" y="22"/>
                    </a:lnTo>
                    <a:lnTo>
                      <a:pt x="446" y="49"/>
                    </a:lnTo>
                    <a:lnTo>
                      <a:pt x="487" y="84"/>
                    </a:lnTo>
                    <a:lnTo>
                      <a:pt x="523" y="126"/>
                    </a:lnTo>
                    <a:lnTo>
                      <a:pt x="550" y="175"/>
                    </a:lnTo>
                    <a:lnTo>
                      <a:pt x="567" y="229"/>
                    </a:lnTo>
                    <a:lnTo>
                      <a:pt x="572" y="286"/>
                    </a:lnTo>
                    <a:close/>
                  </a:path>
                </a:pathLst>
              </a:custGeom>
              <a:solidFill>
                <a:srgbClr val="000000"/>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rot="0" vert="horz" wrap="square" lIns="91440" tIns="45720" rIns="91440" bIns="45720" anchor="t" anchorCtr="0" upright="1">
                <a:noAutofit/>
              </a:bodyPr>
              <a:lstStyle/>
              <a:p>
                <a:endParaRPr lang="en-US" sz="2800"/>
              </a:p>
            </p:txBody>
          </p:sp>
          <p:sp>
            <p:nvSpPr>
              <p:cNvPr id="529" name="Freeform 528"/>
              <p:cNvSpPr>
                <a:spLocks/>
              </p:cNvSpPr>
              <p:nvPr/>
            </p:nvSpPr>
            <p:spPr bwMode="auto">
              <a:xfrm>
                <a:off x="12690" y="7406"/>
                <a:ext cx="222" cy="215"/>
              </a:xfrm>
              <a:custGeom>
                <a:avLst/>
                <a:gdLst>
                  <a:gd name="T0" fmla="*/ 572 w 572"/>
                  <a:gd name="T1" fmla="*/ 286 h 572"/>
                  <a:gd name="T2" fmla="*/ 567 w 572"/>
                  <a:gd name="T3" fmla="*/ 344 h 572"/>
                  <a:gd name="T4" fmla="*/ 550 w 572"/>
                  <a:gd name="T5" fmla="*/ 397 h 572"/>
                  <a:gd name="T6" fmla="*/ 523 w 572"/>
                  <a:gd name="T7" fmla="*/ 446 h 572"/>
                  <a:gd name="T8" fmla="*/ 487 w 572"/>
                  <a:gd name="T9" fmla="*/ 489 h 572"/>
                  <a:gd name="T10" fmla="*/ 446 w 572"/>
                  <a:gd name="T11" fmla="*/ 523 h 572"/>
                  <a:gd name="T12" fmla="*/ 397 w 572"/>
                  <a:gd name="T13" fmla="*/ 550 h 572"/>
                  <a:gd name="T14" fmla="*/ 344 w 572"/>
                  <a:gd name="T15" fmla="*/ 567 h 572"/>
                  <a:gd name="T16" fmla="*/ 286 w 572"/>
                  <a:gd name="T17" fmla="*/ 572 h 572"/>
                  <a:gd name="T18" fmla="*/ 228 w 572"/>
                  <a:gd name="T19" fmla="*/ 567 h 572"/>
                  <a:gd name="T20" fmla="*/ 175 w 572"/>
                  <a:gd name="T21" fmla="*/ 550 h 572"/>
                  <a:gd name="T22" fmla="*/ 126 w 572"/>
                  <a:gd name="T23" fmla="*/ 523 h 572"/>
                  <a:gd name="T24" fmla="*/ 84 w 572"/>
                  <a:gd name="T25" fmla="*/ 489 h 572"/>
                  <a:gd name="T26" fmla="*/ 49 w 572"/>
                  <a:gd name="T27" fmla="*/ 446 h 572"/>
                  <a:gd name="T28" fmla="*/ 22 w 572"/>
                  <a:gd name="T29" fmla="*/ 397 h 572"/>
                  <a:gd name="T30" fmla="*/ 5 w 572"/>
                  <a:gd name="T31" fmla="*/ 344 h 572"/>
                  <a:gd name="T32" fmla="*/ 0 w 572"/>
                  <a:gd name="T33" fmla="*/ 286 h 572"/>
                  <a:gd name="T34" fmla="*/ 5 w 572"/>
                  <a:gd name="T35" fmla="*/ 229 h 572"/>
                  <a:gd name="T36" fmla="*/ 22 w 572"/>
                  <a:gd name="T37" fmla="*/ 175 h 572"/>
                  <a:gd name="T38" fmla="*/ 49 w 572"/>
                  <a:gd name="T39" fmla="*/ 126 h 572"/>
                  <a:gd name="T40" fmla="*/ 84 w 572"/>
                  <a:gd name="T41" fmla="*/ 84 h 572"/>
                  <a:gd name="T42" fmla="*/ 126 w 572"/>
                  <a:gd name="T43" fmla="*/ 49 h 572"/>
                  <a:gd name="T44" fmla="*/ 175 w 572"/>
                  <a:gd name="T45" fmla="*/ 22 h 572"/>
                  <a:gd name="T46" fmla="*/ 228 w 572"/>
                  <a:gd name="T47" fmla="*/ 5 h 572"/>
                  <a:gd name="T48" fmla="*/ 286 w 572"/>
                  <a:gd name="T49" fmla="*/ 0 h 572"/>
                  <a:gd name="T50" fmla="*/ 344 w 572"/>
                  <a:gd name="T51" fmla="*/ 5 h 572"/>
                  <a:gd name="T52" fmla="*/ 397 w 572"/>
                  <a:gd name="T53" fmla="*/ 22 h 572"/>
                  <a:gd name="T54" fmla="*/ 446 w 572"/>
                  <a:gd name="T55" fmla="*/ 49 h 572"/>
                  <a:gd name="T56" fmla="*/ 487 w 572"/>
                  <a:gd name="T57" fmla="*/ 84 h 572"/>
                  <a:gd name="T58" fmla="*/ 523 w 572"/>
                  <a:gd name="T59" fmla="*/ 126 h 572"/>
                  <a:gd name="T60" fmla="*/ 550 w 572"/>
                  <a:gd name="T61" fmla="*/ 175 h 572"/>
                  <a:gd name="T62" fmla="*/ 567 w 572"/>
                  <a:gd name="T63" fmla="*/ 229 h 572"/>
                  <a:gd name="T64" fmla="*/ 572 w 572"/>
                  <a:gd name="T65" fmla="*/ 286 h 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72" h="572">
                    <a:moveTo>
                      <a:pt x="572" y="286"/>
                    </a:moveTo>
                    <a:lnTo>
                      <a:pt x="567" y="344"/>
                    </a:lnTo>
                    <a:lnTo>
                      <a:pt x="550" y="397"/>
                    </a:lnTo>
                    <a:lnTo>
                      <a:pt x="523" y="446"/>
                    </a:lnTo>
                    <a:lnTo>
                      <a:pt x="487" y="489"/>
                    </a:lnTo>
                    <a:lnTo>
                      <a:pt x="446" y="523"/>
                    </a:lnTo>
                    <a:lnTo>
                      <a:pt x="397" y="550"/>
                    </a:lnTo>
                    <a:lnTo>
                      <a:pt x="344" y="567"/>
                    </a:lnTo>
                    <a:lnTo>
                      <a:pt x="286" y="572"/>
                    </a:lnTo>
                    <a:lnTo>
                      <a:pt x="228" y="567"/>
                    </a:lnTo>
                    <a:lnTo>
                      <a:pt x="175" y="550"/>
                    </a:lnTo>
                    <a:lnTo>
                      <a:pt x="126" y="523"/>
                    </a:lnTo>
                    <a:lnTo>
                      <a:pt x="84" y="489"/>
                    </a:lnTo>
                    <a:lnTo>
                      <a:pt x="49" y="446"/>
                    </a:lnTo>
                    <a:lnTo>
                      <a:pt x="22" y="397"/>
                    </a:lnTo>
                    <a:lnTo>
                      <a:pt x="5" y="344"/>
                    </a:lnTo>
                    <a:lnTo>
                      <a:pt x="0" y="286"/>
                    </a:lnTo>
                    <a:lnTo>
                      <a:pt x="5" y="229"/>
                    </a:lnTo>
                    <a:lnTo>
                      <a:pt x="22" y="175"/>
                    </a:lnTo>
                    <a:lnTo>
                      <a:pt x="49" y="126"/>
                    </a:lnTo>
                    <a:lnTo>
                      <a:pt x="84" y="84"/>
                    </a:lnTo>
                    <a:lnTo>
                      <a:pt x="126" y="49"/>
                    </a:lnTo>
                    <a:lnTo>
                      <a:pt x="175" y="22"/>
                    </a:lnTo>
                    <a:lnTo>
                      <a:pt x="228" y="5"/>
                    </a:lnTo>
                    <a:lnTo>
                      <a:pt x="286" y="0"/>
                    </a:lnTo>
                    <a:lnTo>
                      <a:pt x="344" y="5"/>
                    </a:lnTo>
                    <a:lnTo>
                      <a:pt x="397" y="22"/>
                    </a:lnTo>
                    <a:lnTo>
                      <a:pt x="446" y="49"/>
                    </a:lnTo>
                    <a:lnTo>
                      <a:pt x="487" y="84"/>
                    </a:lnTo>
                    <a:lnTo>
                      <a:pt x="523" y="126"/>
                    </a:lnTo>
                    <a:lnTo>
                      <a:pt x="550" y="175"/>
                    </a:lnTo>
                    <a:lnTo>
                      <a:pt x="567" y="229"/>
                    </a:lnTo>
                    <a:lnTo>
                      <a:pt x="572" y="28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
                    <a:solidFill>
                      <a:srgbClr val="000000"/>
                    </a:solidFill>
                    <a:prstDash val="solid"/>
                    <a:round/>
                    <a:headEnd/>
                    <a:tailEnd/>
                  </a14:hiddenLine>
                </a:ext>
              </a:extLst>
            </p:spPr>
            <p:txBody>
              <a:bodyPr rot="0" vert="horz" wrap="square" lIns="91440" tIns="45720" rIns="91440" bIns="45720" anchor="t" anchorCtr="0" upright="1">
                <a:noAutofit/>
              </a:bodyPr>
              <a:lstStyle/>
              <a:p>
                <a:endParaRPr lang="en-US" sz="2800"/>
              </a:p>
            </p:txBody>
          </p:sp>
          <p:sp>
            <p:nvSpPr>
              <p:cNvPr id="530" name="Freeform 529"/>
              <p:cNvSpPr>
                <a:spLocks/>
              </p:cNvSpPr>
              <p:nvPr/>
            </p:nvSpPr>
            <p:spPr bwMode="auto">
              <a:xfrm>
                <a:off x="13047" y="7406"/>
                <a:ext cx="221" cy="215"/>
              </a:xfrm>
              <a:custGeom>
                <a:avLst/>
                <a:gdLst>
                  <a:gd name="T0" fmla="*/ 573 w 573"/>
                  <a:gd name="T1" fmla="*/ 286 h 572"/>
                  <a:gd name="T2" fmla="*/ 567 w 573"/>
                  <a:gd name="T3" fmla="*/ 344 h 572"/>
                  <a:gd name="T4" fmla="*/ 550 w 573"/>
                  <a:gd name="T5" fmla="*/ 397 h 572"/>
                  <a:gd name="T6" fmla="*/ 524 w 573"/>
                  <a:gd name="T7" fmla="*/ 446 h 572"/>
                  <a:gd name="T8" fmla="*/ 488 w 573"/>
                  <a:gd name="T9" fmla="*/ 489 h 572"/>
                  <a:gd name="T10" fmla="*/ 447 w 573"/>
                  <a:gd name="T11" fmla="*/ 523 h 572"/>
                  <a:gd name="T12" fmla="*/ 398 w 573"/>
                  <a:gd name="T13" fmla="*/ 550 h 572"/>
                  <a:gd name="T14" fmla="*/ 345 w 573"/>
                  <a:gd name="T15" fmla="*/ 567 h 572"/>
                  <a:gd name="T16" fmla="*/ 287 w 573"/>
                  <a:gd name="T17" fmla="*/ 572 h 572"/>
                  <a:gd name="T18" fmla="*/ 228 w 573"/>
                  <a:gd name="T19" fmla="*/ 567 h 572"/>
                  <a:gd name="T20" fmla="*/ 176 w 573"/>
                  <a:gd name="T21" fmla="*/ 550 h 572"/>
                  <a:gd name="T22" fmla="*/ 127 w 573"/>
                  <a:gd name="T23" fmla="*/ 523 h 572"/>
                  <a:gd name="T24" fmla="*/ 85 w 573"/>
                  <a:gd name="T25" fmla="*/ 489 h 572"/>
                  <a:gd name="T26" fmla="*/ 49 w 573"/>
                  <a:gd name="T27" fmla="*/ 446 h 572"/>
                  <a:gd name="T28" fmla="*/ 23 w 573"/>
                  <a:gd name="T29" fmla="*/ 397 h 572"/>
                  <a:gd name="T30" fmla="*/ 6 w 573"/>
                  <a:gd name="T31" fmla="*/ 344 h 572"/>
                  <a:gd name="T32" fmla="*/ 0 w 573"/>
                  <a:gd name="T33" fmla="*/ 286 h 572"/>
                  <a:gd name="T34" fmla="*/ 6 w 573"/>
                  <a:gd name="T35" fmla="*/ 229 h 572"/>
                  <a:gd name="T36" fmla="*/ 23 w 573"/>
                  <a:gd name="T37" fmla="*/ 175 h 572"/>
                  <a:gd name="T38" fmla="*/ 49 w 573"/>
                  <a:gd name="T39" fmla="*/ 126 h 572"/>
                  <a:gd name="T40" fmla="*/ 85 w 573"/>
                  <a:gd name="T41" fmla="*/ 84 h 572"/>
                  <a:gd name="T42" fmla="*/ 127 w 573"/>
                  <a:gd name="T43" fmla="*/ 49 h 572"/>
                  <a:gd name="T44" fmla="*/ 176 w 573"/>
                  <a:gd name="T45" fmla="*/ 22 h 572"/>
                  <a:gd name="T46" fmla="*/ 228 w 573"/>
                  <a:gd name="T47" fmla="*/ 5 h 572"/>
                  <a:gd name="T48" fmla="*/ 287 w 573"/>
                  <a:gd name="T49" fmla="*/ 0 h 572"/>
                  <a:gd name="T50" fmla="*/ 345 w 573"/>
                  <a:gd name="T51" fmla="*/ 5 h 572"/>
                  <a:gd name="T52" fmla="*/ 398 w 573"/>
                  <a:gd name="T53" fmla="*/ 22 h 572"/>
                  <a:gd name="T54" fmla="*/ 447 w 573"/>
                  <a:gd name="T55" fmla="*/ 49 h 572"/>
                  <a:gd name="T56" fmla="*/ 488 w 573"/>
                  <a:gd name="T57" fmla="*/ 84 h 572"/>
                  <a:gd name="T58" fmla="*/ 524 w 573"/>
                  <a:gd name="T59" fmla="*/ 126 h 572"/>
                  <a:gd name="T60" fmla="*/ 550 w 573"/>
                  <a:gd name="T61" fmla="*/ 175 h 572"/>
                  <a:gd name="T62" fmla="*/ 567 w 573"/>
                  <a:gd name="T63" fmla="*/ 229 h 572"/>
                  <a:gd name="T64" fmla="*/ 573 w 573"/>
                  <a:gd name="T65" fmla="*/ 286 h 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73" h="572">
                    <a:moveTo>
                      <a:pt x="573" y="286"/>
                    </a:moveTo>
                    <a:lnTo>
                      <a:pt x="567" y="344"/>
                    </a:lnTo>
                    <a:lnTo>
                      <a:pt x="550" y="397"/>
                    </a:lnTo>
                    <a:lnTo>
                      <a:pt x="524" y="446"/>
                    </a:lnTo>
                    <a:lnTo>
                      <a:pt x="488" y="489"/>
                    </a:lnTo>
                    <a:lnTo>
                      <a:pt x="447" y="523"/>
                    </a:lnTo>
                    <a:lnTo>
                      <a:pt x="398" y="550"/>
                    </a:lnTo>
                    <a:lnTo>
                      <a:pt x="345" y="567"/>
                    </a:lnTo>
                    <a:lnTo>
                      <a:pt x="287" y="572"/>
                    </a:lnTo>
                    <a:lnTo>
                      <a:pt x="228" y="567"/>
                    </a:lnTo>
                    <a:lnTo>
                      <a:pt x="176" y="550"/>
                    </a:lnTo>
                    <a:lnTo>
                      <a:pt x="127" y="523"/>
                    </a:lnTo>
                    <a:lnTo>
                      <a:pt x="85" y="489"/>
                    </a:lnTo>
                    <a:lnTo>
                      <a:pt x="49" y="446"/>
                    </a:lnTo>
                    <a:lnTo>
                      <a:pt x="23" y="397"/>
                    </a:lnTo>
                    <a:lnTo>
                      <a:pt x="6" y="344"/>
                    </a:lnTo>
                    <a:lnTo>
                      <a:pt x="0" y="286"/>
                    </a:lnTo>
                    <a:lnTo>
                      <a:pt x="6" y="229"/>
                    </a:lnTo>
                    <a:lnTo>
                      <a:pt x="23" y="175"/>
                    </a:lnTo>
                    <a:lnTo>
                      <a:pt x="49" y="126"/>
                    </a:lnTo>
                    <a:lnTo>
                      <a:pt x="85" y="84"/>
                    </a:lnTo>
                    <a:lnTo>
                      <a:pt x="127" y="49"/>
                    </a:lnTo>
                    <a:lnTo>
                      <a:pt x="176" y="22"/>
                    </a:lnTo>
                    <a:lnTo>
                      <a:pt x="228" y="5"/>
                    </a:lnTo>
                    <a:lnTo>
                      <a:pt x="287" y="0"/>
                    </a:lnTo>
                    <a:lnTo>
                      <a:pt x="345" y="5"/>
                    </a:lnTo>
                    <a:lnTo>
                      <a:pt x="398" y="22"/>
                    </a:lnTo>
                    <a:lnTo>
                      <a:pt x="447" y="49"/>
                    </a:lnTo>
                    <a:lnTo>
                      <a:pt x="488" y="84"/>
                    </a:lnTo>
                    <a:lnTo>
                      <a:pt x="524" y="126"/>
                    </a:lnTo>
                    <a:lnTo>
                      <a:pt x="550" y="175"/>
                    </a:lnTo>
                    <a:lnTo>
                      <a:pt x="567" y="229"/>
                    </a:lnTo>
                    <a:lnTo>
                      <a:pt x="573" y="286"/>
                    </a:lnTo>
                    <a:close/>
                  </a:path>
                </a:pathLst>
              </a:custGeom>
              <a:solidFill>
                <a:srgbClr val="000000"/>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rot="0" vert="horz" wrap="square" lIns="91440" tIns="45720" rIns="91440" bIns="45720" anchor="t" anchorCtr="0" upright="1">
                <a:noAutofit/>
              </a:bodyPr>
              <a:lstStyle/>
              <a:p>
                <a:endParaRPr lang="en-US" sz="2800"/>
              </a:p>
            </p:txBody>
          </p:sp>
          <p:sp>
            <p:nvSpPr>
              <p:cNvPr id="531" name="Freeform 530"/>
              <p:cNvSpPr>
                <a:spLocks/>
              </p:cNvSpPr>
              <p:nvPr/>
            </p:nvSpPr>
            <p:spPr bwMode="auto">
              <a:xfrm>
                <a:off x="13047" y="7406"/>
                <a:ext cx="221" cy="215"/>
              </a:xfrm>
              <a:custGeom>
                <a:avLst/>
                <a:gdLst>
                  <a:gd name="T0" fmla="*/ 573 w 573"/>
                  <a:gd name="T1" fmla="*/ 286 h 572"/>
                  <a:gd name="T2" fmla="*/ 567 w 573"/>
                  <a:gd name="T3" fmla="*/ 344 h 572"/>
                  <a:gd name="T4" fmla="*/ 550 w 573"/>
                  <a:gd name="T5" fmla="*/ 397 h 572"/>
                  <a:gd name="T6" fmla="*/ 524 w 573"/>
                  <a:gd name="T7" fmla="*/ 446 h 572"/>
                  <a:gd name="T8" fmla="*/ 488 w 573"/>
                  <a:gd name="T9" fmla="*/ 489 h 572"/>
                  <a:gd name="T10" fmla="*/ 447 w 573"/>
                  <a:gd name="T11" fmla="*/ 523 h 572"/>
                  <a:gd name="T12" fmla="*/ 398 w 573"/>
                  <a:gd name="T13" fmla="*/ 550 h 572"/>
                  <a:gd name="T14" fmla="*/ 345 w 573"/>
                  <a:gd name="T15" fmla="*/ 567 h 572"/>
                  <a:gd name="T16" fmla="*/ 287 w 573"/>
                  <a:gd name="T17" fmla="*/ 572 h 572"/>
                  <a:gd name="T18" fmla="*/ 228 w 573"/>
                  <a:gd name="T19" fmla="*/ 567 h 572"/>
                  <a:gd name="T20" fmla="*/ 176 w 573"/>
                  <a:gd name="T21" fmla="*/ 550 h 572"/>
                  <a:gd name="T22" fmla="*/ 127 w 573"/>
                  <a:gd name="T23" fmla="*/ 523 h 572"/>
                  <a:gd name="T24" fmla="*/ 85 w 573"/>
                  <a:gd name="T25" fmla="*/ 489 h 572"/>
                  <a:gd name="T26" fmla="*/ 49 w 573"/>
                  <a:gd name="T27" fmla="*/ 446 h 572"/>
                  <a:gd name="T28" fmla="*/ 23 w 573"/>
                  <a:gd name="T29" fmla="*/ 397 h 572"/>
                  <a:gd name="T30" fmla="*/ 6 w 573"/>
                  <a:gd name="T31" fmla="*/ 344 h 572"/>
                  <a:gd name="T32" fmla="*/ 0 w 573"/>
                  <a:gd name="T33" fmla="*/ 286 h 572"/>
                  <a:gd name="T34" fmla="*/ 6 w 573"/>
                  <a:gd name="T35" fmla="*/ 229 h 572"/>
                  <a:gd name="T36" fmla="*/ 23 w 573"/>
                  <a:gd name="T37" fmla="*/ 175 h 572"/>
                  <a:gd name="T38" fmla="*/ 49 w 573"/>
                  <a:gd name="T39" fmla="*/ 126 h 572"/>
                  <a:gd name="T40" fmla="*/ 85 w 573"/>
                  <a:gd name="T41" fmla="*/ 84 h 572"/>
                  <a:gd name="T42" fmla="*/ 127 w 573"/>
                  <a:gd name="T43" fmla="*/ 49 h 572"/>
                  <a:gd name="T44" fmla="*/ 176 w 573"/>
                  <a:gd name="T45" fmla="*/ 22 h 572"/>
                  <a:gd name="T46" fmla="*/ 228 w 573"/>
                  <a:gd name="T47" fmla="*/ 5 h 572"/>
                  <a:gd name="T48" fmla="*/ 287 w 573"/>
                  <a:gd name="T49" fmla="*/ 0 h 572"/>
                  <a:gd name="T50" fmla="*/ 345 w 573"/>
                  <a:gd name="T51" fmla="*/ 5 h 572"/>
                  <a:gd name="T52" fmla="*/ 398 w 573"/>
                  <a:gd name="T53" fmla="*/ 22 h 572"/>
                  <a:gd name="T54" fmla="*/ 447 w 573"/>
                  <a:gd name="T55" fmla="*/ 49 h 572"/>
                  <a:gd name="T56" fmla="*/ 488 w 573"/>
                  <a:gd name="T57" fmla="*/ 84 h 572"/>
                  <a:gd name="T58" fmla="*/ 524 w 573"/>
                  <a:gd name="T59" fmla="*/ 126 h 572"/>
                  <a:gd name="T60" fmla="*/ 550 w 573"/>
                  <a:gd name="T61" fmla="*/ 175 h 572"/>
                  <a:gd name="T62" fmla="*/ 567 w 573"/>
                  <a:gd name="T63" fmla="*/ 229 h 572"/>
                  <a:gd name="T64" fmla="*/ 573 w 573"/>
                  <a:gd name="T65" fmla="*/ 286 h 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73" h="572">
                    <a:moveTo>
                      <a:pt x="573" y="286"/>
                    </a:moveTo>
                    <a:lnTo>
                      <a:pt x="567" y="344"/>
                    </a:lnTo>
                    <a:lnTo>
                      <a:pt x="550" y="397"/>
                    </a:lnTo>
                    <a:lnTo>
                      <a:pt x="524" y="446"/>
                    </a:lnTo>
                    <a:lnTo>
                      <a:pt x="488" y="489"/>
                    </a:lnTo>
                    <a:lnTo>
                      <a:pt x="447" y="523"/>
                    </a:lnTo>
                    <a:lnTo>
                      <a:pt x="398" y="550"/>
                    </a:lnTo>
                    <a:lnTo>
                      <a:pt x="345" y="567"/>
                    </a:lnTo>
                    <a:lnTo>
                      <a:pt x="287" y="572"/>
                    </a:lnTo>
                    <a:lnTo>
                      <a:pt x="228" y="567"/>
                    </a:lnTo>
                    <a:lnTo>
                      <a:pt x="176" y="550"/>
                    </a:lnTo>
                    <a:lnTo>
                      <a:pt x="127" y="523"/>
                    </a:lnTo>
                    <a:lnTo>
                      <a:pt x="85" y="489"/>
                    </a:lnTo>
                    <a:lnTo>
                      <a:pt x="49" y="446"/>
                    </a:lnTo>
                    <a:lnTo>
                      <a:pt x="23" y="397"/>
                    </a:lnTo>
                    <a:lnTo>
                      <a:pt x="6" y="344"/>
                    </a:lnTo>
                    <a:lnTo>
                      <a:pt x="0" y="286"/>
                    </a:lnTo>
                    <a:lnTo>
                      <a:pt x="6" y="229"/>
                    </a:lnTo>
                    <a:lnTo>
                      <a:pt x="23" y="175"/>
                    </a:lnTo>
                    <a:lnTo>
                      <a:pt x="49" y="126"/>
                    </a:lnTo>
                    <a:lnTo>
                      <a:pt x="85" y="84"/>
                    </a:lnTo>
                    <a:lnTo>
                      <a:pt x="127" y="49"/>
                    </a:lnTo>
                    <a:lnTo>
                      <a:pt x="176" y="22"/>
                    </a:lnTo>
                    <a:lnTo>
                      <a:pt x="228" y="5"/>
                    </a:lnTo>
                    <a:lnTo>
                      <a:pt x="287" y="0"/>
                    </a:lnTo>
                    <a:lnTo>
                      <a:pt x="345" y="5"/>
                    </a:lnTo>
                    <a:lnTo>
                      <a:pt x="398" y="22"/>
                    </a:lnTo>
                    <a:lnTo>
                      <a:pt x="447" y="49"/>
                    </a:lnTo>
                    <a:lnTo>
                      <a:pt x="488" y="84"/>
                    </a:lnTo>
                    <a:lnTo>
                      <a:pt x="524" y="126"/>
                    </a:lnTo>
                    <a:lnTo>
                      <a:pt x="550" y="175"/>
                    </a:lnTo>
                    <a:lnTo>
                      <a:pt x="567" y="229"/>
                    </a:lnTo>
                    <a:lnTo>
                      <a:pt x="573" y="28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
                    <a:solidFill>
                      <a:srgbClr val="000000"/>
                    </a:solidFill>
                    <a:prstDash val="solid"/>
                    <a:round/>
                    <a:headEnd/>
                    <a:tailEnd/>
                  </a14:hiddenLine>
                </a:ext>
              </a:extLst>
            </p:spPr>
            <p:txBody>
              <a:bodyPr rot="0" vert="horz" wrap="square" lIns="91440" tIns="45720" rIns="91440" bIns="45720" anchor="t" anchorCtr="0" upright="1">
                <a:noAutofit/>
              </a:bodyPr>
              <a:lstStyle/>
              <a:p>
                <a:endParaRPr lang="en-US" sz="2800"/>
              </a:p>
            </p:txBody>
          </p:sp>
          <p:sp>
            <p:nvSpPr>
              <p:cNvPr id="532" name="Freeform 531"/>
              <p:cNvSpPr>
                <a:spLocks/>
              </p:cNvSpPr>
              <p:nvPr/>
            </p:nvSpPr>
            <p:spPr bwMode="auto">
              <a:xfrm>
                <a:off x="13404" y="7406"/>
                <a:ext cx="221" cy="215"/>
              </a:xfrm>
              <a:custGeom>
                <a:avLst/>
                <a:gdLst>
                  <a:gd name="T0" fmla="*/ 573 w 573"/>
                  <a:gd name="T1" fmla="*/ 286 h 572"/>
                  <a:gd name="T2" fmla="*/ 567 w 573"/>
                  <a:gd name="T3" fmla="*/ 344 h 572"/>
                  <a:gd name="T4" fmla="*/ 550 w 573"/>
                  <a:gd name="T5" fmla="*/ 397 h 572"/>
                  <a:gd name="T6" fmla="*/ 524 w 573"/>
                  <a:gd name="T7" fmla="*/ 446 h 572"/>
                  <a:gd name="T8" fmla="*/ 488 w 573"/>
                  <a:gd name="T9" fmla="*/ 489 h 572"/>
                  <a:gd name="T10" fmla="*/ 447 w 573"/>
                  <a:gd name="T11" fmla="*/ 523 h 572"/>
                  <a:gd name="T12" fmla="*/ 398 w 573"/>
                  <a:gd name="T13" fmla="*/ 550 h 572"/>
                  <a:gd name="T14" fmla="*/ 345 w 573"/>
                  <a:gd name="T15" fmla="*/ 567 h 572"/>
                  <a:gd name="T16" fmla="*/ 286 w 573"/>
                  <a:gd name="T17" fmla="*/ 572 h 572"/>
                  <a:gd name="T18" fmla="*/ 228 w 573"/>
                  <a:gd name="T19" fmla="*/ 567 h 572"/>
                  <a:gd name="T20" fmla="*/ 175 w 573"/>
                  <a:gd name="T21" fmla="*/ 550 h 572"/>
                  <a:gd name="T22" fmla="*/ 126 w 573"/>
                  <a:gd name="T23" fmla="*/ 523 h 572"/>
                  <a:gd name="T24" fmla="*/ 85 w 573"/>
                  <a:gd name="T25" fmla="*/ 489 h 572"/>
                  <a:gd name="T26" fmla="*/ 49 w 573"/>
                  <a:gd name="T27" fmla="*/ 446 h 572"/>
                  <a:gd name="T28" fmla="*/ 23 w 573"/>
                  <a:gd name="T29" fmla="*/ 397 h 572"/>
                  <a:gd name="T30" fmla="*/ 6 w 573"/>
                  <a:gd name="T31" fmla="*/ 344 h 572"/>
                  <a:gd name="T32" fmla="*/ 0 w 573"/>
                  <a:gd name="T33" fmla="*/ 286 h 572"/>
                  <a:gd name="T34" fmla="*/ 6 w 573"/>
                  <a:gd name="T35" fmla="*/ 229 h 572"/>
                  <a:gd name="T36" fmla="*/ 23 w 573"/>
                  <a:gd name="T37" fmla="*/ 175 h 572"/>
                  <a:gd name="T38" fmla="*/ 49 w 573"/>
                  <a:gd name="T39" fmla="*/ 126 h 572"/>
                  <a:gd name="T40" fmla="*/ 85 w 573"/>
                  <a:gd name="T41" fmla="*/ 84 h 572"/>
                  <a:gd name="T42" fmla="*/ 126 w 573"/>
                  <a:gd name="T43" fmla="*/ 49 h 572"/>
                  <a:gd name="T44" fmla="*/ 175 w 573"/>
                  <a:gd name="T45" fmla="*/ 22 h 572"/>
                  <a:gd name="T46" fmla="*/ 228 w 573"/>
                  <a:gd name="T47" fmla="*/ 5 h 572"/>
                  <a:gd name="T48" fmla="*/ 286 w 573"/>
                  <a:gd name="T49" fmla="*/ 0 h 572"/>
                  <a:gd name="T50" fmla="*/ 345 w 573"/>
                  <a:gd name="T51" fmla="*/ 5 h 572"/>
                  <a:gd name="T52" fmla="*/ 398 w 573"/>
                  <a:gd name="T53" fmla="*/ 22 h 572"/>
                  <a:gd name="T54" fmla="*/ 447 w 573"/>
                  <a:gd name="T55" fmla="*/ 49 h 572"/>
                  <a:gd name="T56" fmla="*/ 488 w 573"/>
                  <a:gd name="T57" fmla="*/ 84 h 572"/>
                  <a:gd name="T58" fmla="*/ 524 w 573"/>
                  <a:gd name="T59" fmla="*/ 126 h 572"/>
                  <a:gd name="T60" fmla="*/ 550 w 573"/>
                  <a:gd name="T61" fmla="*/ 175 h 572"/>
                  <a:gd name="T62" fmla="*/ 567 w 573"/>
                  <a:gd name="T63" fmla="*/ 229 h 572"/>
                  <a:gd name="T64" fmla="*/ 573 w 573"/>
                  <a:gd name="T65" fmla="*/ 286 h 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73" h="572">
                    <a:moveTo>
                      <a:pt x="573" y="286"/>
                    </a:moveTo>
                    <a:lnTo>
                      <a:pt x="567" y="344"/>
                    </a:lnTo>
                    <a:lnTo>
                      <a:pt x="550" y="397"/>
                    </a:lnTo>
                    <a:lnTo>
                      <a:pt x="524" y="446"/>
                    </a:lnTo>
                    <a:lnTo>
                      <a:pt x="488" y="489"/>
                    </a:lnTo>
                    <a:lnTo>
                      <a:pt x="447" y="523"/>
                    </a:lnTo>
                    <a:lnTo>
                      <a:pt x="398" y="550"/>
                    </a:lnTo>
                    <a:lnTo>
                      <a:pt x="345" y="567"/>
                    </a:lnTo>
                    <a:lnTo>
                      <a:pt x="286" y="572"/>
                    </a:lnTo>
                    <a:lnTo>
                      <a:pt x="228" y="567"/>
                    </a:lnTo>
                    <a:lnTo>
                      <a:pt x="175" y="550"/>
                    </a:lnTo>
                    <a:lnTo>
                      <a:pt x="126" y="523"/>
                    </a:lnTo>
                    <a:lnTo>
                      <a:pt x="85" y="489"/>
                    </a:lnTo>
                    <a:lnTo>
                      <a:pt x="49" y="446"/>
                    </a:lnTo>
                    <a:lnTo>
                      <a:pt x="23" y="397"/>
                    </a:lnTo>
                    <a:lnTo>
                      <a:pt x="6" y="344"/>
                    </a:lnTo>
                    <a:lnTo>
                      <a:pt x="0" y="286"/>
                    </a:lnTo>
                    <a:lnTo>
                      <a:pt x="6" y="229"/>
                    </a:lnTo>
                    <a:lnTo>
                      <a:pt x="23" y="175"/>
                    </a:lnTo>
                    <a:lnTo>
                      <a:pt x="49" y="126"/>
                    </a:lnTo>
                    <a:lnTo>
                      <a:pt x="85" y="84"/>
                    </a:lnTo>
                    <a:lnTo>
                      <a:pt x="126" y="49"/>
                    </a:lnTo>
                    <a:lnTo>
                      <a:pt x="175" y="22"/>
                    </a:lnTo>
                    <a:lnTo>
                      <a:pt x="228" y="5"/>
                    </a:lnTo>
                    <a:lnTo>
                      <a:pt x="286" y="0"/>
                    </a:lnTo>
                    <a:lnTo>
                      <a:pt x="345" y="5"/>
                    </a:lnTo>
                    <a:lnTo>
                      <a:pt x="398" y="22"/>
                    </a:lnTo>
                    <a:lnTo>
                      <a:pt x="447" y="49"/>
                    </a:lnTo>
                    <a:lnTo>
                      <a:pt x="488" y="84"/>
                    </a:lnTo>
                    <a:lnTo>
                      <a:pt x="524" y="126"/>
                    </a:lnTo>
                    <a:lnTo>
                      <a:pt x="550" y="175"/>
                    </a:lnTo>
                    <a:lnTo>
                      <a:pt x="567" y="229"/>
                    </a:lnTo>
                    <a:lnTo>
                      <a:pt x="573" y="286"/>
                    </a:lnTo>
                    <a:close/>
                  </a:path>
                </a:pathLst>
              </a:custGeom>
              <a:solidFill>
                <a:srgbClr val="000000"/>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rot="0" vert="horz" wrap="square" lIns="91440" tIns="45720" rIns="91440" bIns="45720" anchor="t" anchorCtr="0" upright="1">
                <a:noAutofit/>
              </a:bodyPr>
              <a:lstStyle/>
              <a:p>
                <a:endParaRPr lang="en-US" sz="2800"/>
              </a:p>
            </p:txBody>
          </p:sp>
          <p:sp>
            <p:nvSpPr>
              <p:cNvPr id="533" name="Freeform 532"/>
              <p:cNvSpPr>
                <a:spLocks/>
              </p:cNvSpPr>
              <p:nvPr/>
            </p:nvSpPr>
            <p:spPr bwMode="auto">
              <a:xfrm>
                <a:off x="13404" y="7406"/>
                <a:ext cx="221" cy="215"/>
              </a:xfrm>
              <a:custGeom>
                <a:avLst/>
                <a:gdLst>
                  <a:gd name="T0" fmla="*/ 573 w 573"/>
                  <a:gd name="T1" fmla="*/ 286 h 572"/>
                  <a:gd name="T2" fmla="*/ 567 w 573"/>
                  <a:gd name="T3" fmla="*/ 344 h 572"/>
                  <a:gd name="T4" fmla="*/ 550 w 573"/>
                  <a:gd name="T5" fmla="*/ 397 h 572"/>
                  <a:gd name="T6" fmla="*/ 524 w 573"/>
                  <a:gd name="T7" fmla="*/ 446 h 572"/>
                  <a:gd name="T8" fmla="*/ 488 w 573"/>
                  <a:gd name="T9" fmla="*/ 489 h 572"/>
                  <a:gd name="T10" fmla="*/ 447 w 573"/>
                  <a:gd name="T11" fmla="*/ 523 h 572"/>
                  <a:gd name="T12" fmla="*/ 398 w 573"/>
                  <a:gd name="T13" fmla="*/ 550 h 572"/>
                  <a:gd name="T14" fmla="*/ 345 w 573"/>
                  <a:gd name="T15" fmla="*/ 567 h 572"/>
                  <a:gd name="T16" fmla="*/ 286 w 573"/>
                  <a:gd name="T17" fmla="*/ 572 h 572"/>
                  <a:gd name="T18" fmla="*/ 228 w 573"/>
                  <a:gd name="T19" fmla="*/ 567 h 572"/>
                  <a:gd name="T20" fmla="*/ 175 w 573"/>
                  <a:gd name="T21" fmla="*/ 550 h 572"/>
                  <a:gd name="T22" fmla="*/ 126 w 573"/>
                  <a:gd name="T23" fmla="*/ 523 h 572"/>
                  <a:gd name="T24" fmla="*/ 85 w 573"/>
                  <a:gd name="T25" fmla="*/ 489 h 572"/>
                  <a:gd name="T26" fmla="*/ 49 w 573"/>
                  <a:gd name="T27" fmla="*/ 446 h 572"/>
                  <a:gd name="T28" fmla="*/ 23 w 573"/>
                  <a:gd name="T29" fmla="*/ 397 h 572"/>
                  <a:gd name="T30" fmla="*/ 6 w 573"/>
                  <a:gd name="T31" fmla="*/ 344 h 572"/>
                  <a:gd name="T32" fmla="*/ 0 w 573"/>
                  <a:gd name="T33" fmla="*/ 286 h 572"/>
                  <a:gd name="T34" fmla="*/ 6 w 573"/>
                  <a:gd name="T35" fmla="*/ 229 h 572"/>
                  <a:gd name="T36" fmla="*/ 23 w 573"/>
                  <a:gd name="T37" fmla="*/ 175 h 572"/>
                  <a:gd name="T38" fmla="*/ 49 w 573"/>
                  <a:gd name="T39" fmla="*/ 126 h 572"/>
                  <a:gd name="T40" fmla="*/ 85 w 573"/>
                  <a:gd name="T41" fmla="*/ 84 h 572"/>
                  <a:gd name="T42" fmla="*/ 126 w 573"/>
                  <a:gd name="T43" fmla="*/ 49 h 572"/>
                  <a:gd name="T44" fmla="*/ 175 w 573"/>
                  <a:gd name="T45" fmla="*/ 22 h 572"/>
                  <a:gd name="T46" fmla="*/ 228 w 573"/>
                  <a:gd name="T47" fmla="*/ 5 h 572"/>
                  <a:gd name="T48" fmla="*/ 286 w 573"/>
                  <a:gd name="T49" fmla="*/ 0 h 572"/>
                  <a:gd name="T50" fmla="*/ 345 w 573"/>
                  <a:gd name="T51" fmla="*/ 5 h 572"/>
                  <a:gd name="T52" fmla="*/ 398 w 573"/>
                  <a:gd name="T53" fmla="*/ 22 h 572"/>
                  <a:gd name="T54" fmla="*/ 447 w 573"/>
                  <a:gd name="T55" fmla="*/ 49 h 572"/>
                  <a:gd name="T56" fmla="*/ 488 w 573"/>
                  <a:gd name="T57" fmla="*/ 84 h 572"/>
                  <a:gd name="T58" fmla="*/ 524 w 573"/>
                  <a:gd name="T59" fmla="*/ 126 h 572"/>
                  <a:gd name="T60" fmla="*/ 550 w 573"/>
                  <a:gd name="T61" fmla="*/ 175 h 572"/>
                  <a:gd name="T62" fmla="*/ 567 w 573"/>
                  <a:gd name="T63" fmla="*/ 229 h 572"/>
                  <a:gd name="T64" fmla="*/ 573 w 573"/>
                  <a:gd name="T65" fmla="*/ 286 h 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73" h="572">
                    <a:moveTo>
                      <a:pt x="573" y="286"/>
                    </a:moveTo>
                    <a:lnTo>
                      <a:pt x="567" y="344"/>
                    </a:lnTo>
                    <a:lnTo>
                      <a:pt x="550" y="397"/>
                    </a:lnTo>
                    <a:lnTo>
                      <a:pt x="524" y="446"/>
                    </a:lnTo>
                    <a:lnTo>
                      <a:pt x="488" y="489"/>
                    </a:lnTo>
                    <a:lnTo>
                      <a:pt x="447" y="523"/>
                    </a:lnTo>
                    <a:lnTo>
                      <a:pt x="398" y="550"/>
                    </a:lnTo>
                    <a:lnTo>
                      <a:pt x="345" y="567"/>
                    </a:lnTo>
                    <a:lnTo>
                      <a:pt x="286" y="572"/>
                    </a:lnTo>
                    <a:lnTo>
                      <a:pt x="228" y="567"/>
                    </a:lnTo>
                    <a:lnTo>
                      <a:pt x="175" y="550"/>
                    </a:lnTo>
                    <a:lnTo>
                      <a:pt x="126" y="523"/>
                    </a:lnTo>
                    <a:lnTo>
                      <a:pt x="85" y="489"/>
                    </a:lnTo>
                    <a:lnTo>
                      <a:pt x="49" y="446"/>
                    </a:lnTo>
                    <a:lnTo>
                      <a:pt x="23" y="397"/>
                    </a:lnTo>
                    <a:lnTo>
                      <a:pt x="6" y="344"/>
                    </a:lnTo>
                    <a:lnTo>
                      <a:pt x="0" y="286"/>
                    </a:lnTo>
                    <a:lnTo>
                      <a:pt x="6" y="229"/>
                    </a:lnTo>
                    <a:lnTo>
                      <a:pt x="23" y="175"/>
                    </a:lnTo>
                    <a:lnTo>
                      <a:pt x="49" y="126"/>
                    </a:lnTo>
                    <a:lnTo>
                      <a:pt x="85" y="84"/>
                    </a:lnTo>
                    <a:lnTo>
                      <a:pt x="126" y="49"/>
                    </a:lnTo>
                    <a:lnTo>
                      <a:pt x="175" y="22"/>
                    </a:lnTo>
                    <a:lnTo>
                      <a:pt x="228" y="5"/>
                    </a:lnTo>
                    <a:lnTo>
                      <a:pt x="286" y="0"/>
                    </a:lnTo>
                    <a:lnTo>
                      <a:pt x="345" y="5"/>
                    </a:lnTo>
                    <a:lnTo>
                      <a:pt x="398" y="22"/>
                    </a:lnTo>
                    <a:lnTo>
                      <a:pt x="447" y="49"/>
                    </a:lnTo>
                    <a:lnTo>
                      <a:pt x="488" y="84"/>
                    </a:lnTo>
                    <a:lnTo>
                      <a:pt x="524" y="126"/>
                    </a:lnTo>
                    <a:lnTo>
                      <a:pt x="550" y="175"/>
                    </a:lnTo>
                    <a:lnTo>
                      <a:pt x="567" y="229"/>
                    </a:lnTo>
                    <a:lnTo>
                      <a:pt x="573" y="28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
                    <a:solidFill>
                      <a:srgbClr val="000000"/>
                    </a:solidFill>
                    <a:prstDash val="solid"/>
                    <a:round/>
                    <a:headEnd/>
                    <a:tailEnd/>
                  </a14:hiddenLine>
                </a:ext>
              </a:extLst>
            </p:spPr>
            <p:txBody>
              <a:bodyPr rot="0" vert="horz" wrap="square" lIns="91440" tIns="45720" rIns="91440" bIns="45720" anchor="t" anchorCtr="0" upright="1">
                <a:noAutofit/>
              </a:bodyPr>
              <a:lstStyle/>
              <a:p>
                <a:endParaRPr lang="en-US" sz="2800"/>
              </a:p>
            </p:txBody>
          </p:sp>
          <p:sp>
            <p:nvSpPr>
              <p:cNvPr id="534" name="Freeform 533"/>
              <p:cNvSpPr>
                <a:spLocks/>
              </p:cNvSpPr>
              <p:nvPr/>
            </p:nvSpPr>
            <p:spPr bwMode="auto">
              <a:xfrm>
                <a:off x="13760" y="7406"/>
                <a:ext cx="221" cy="215"/>
              </a:xfrm>
              <a:custGeom>
                <a:avLst/>
                <a:gdLst>
                  <a:gd name="T0" fmla="*/ 572 w 572"/>
                  <a:gd name="T1" fmla="*/ 286 h 572"/>
                  <a:gd name="T2" fmla="*/ 567 w 572"/>
                  <a:gd name="T3" fmla="*/ 344 h 572"/>
                  <a:gd name="T4" fmla="*/ 550 w 572"/>
                  <a:gd name="T5" fmla="*/ 397 h 572"/>
                  <a:gd name="T6" fmla="*/ 523 w 572"/>
                  <a:gd name="T7" fmla="*/ 446 h 572"/>
                  <a:gd name="T8" fmla="*/ 488 w 572"/>
                  <a:gd name="T9" fmla="*/ 489 h 572"/>
                  <a:gd name="T10" fmla="*/ 446 w 572"/>
                  <a:gd name="T11" fmla="*/ 523 h 572"/>
                  <a:gd name="T12" fmla="*/ 397 w 572"/>
                  <a:gd name="T13" fmla="*/ 550 h 572"/>
                  <a:gd name="T14" fmla="*/ 345 w 572"/>
                  <a:gd name="T15" fmla="*/ 567 h 572"/>
                  <a:gd name="T16" fmla="*/ 286 w 572"/>
                  <a:gd name="T17" fmla="*/ 572 h 572"/>
                  <a:gd name="T18" fmla="*/ 228 w 572"/>
                  <a:gd name="T19" fmla="*/ 567 h 572"/>
                  <a:gd name="T20" fmla="*/ 175 w 572"/>
                  <a:gd name="T21" fmla="*/ 550 h 572"/>
                  <a:gd name="T22" fmla="*/ 126 w 572"/>
                  <a:gd name="T23" fmla="*/ 523 h 572"/>
                  <a:gd name="T24" fmla="*/ 85 w 572"/>
                  <a:gd name="T25" fmla="*/ 489 h 572"/>
                  <a:gd name="T26" fmla="*/ 49 w 572"/>
                  <a:gd name="T27" fmla="*/ 446 h 572"/>
                  <a:gd name="T28" fmla="*/ 23 w 572"/>
                  <a:gd name="T29" fmla="*/ 397 h 572"/>
                  <a:gd name="T30" fmla="*/ 6 w 572"/>
                  <a:gd name="T31" fmla="*/ 344 h 572"/>
                  <a:gd name="T32" fmla="*/ 0 w 572"/>
                  <a:gd name="T33" fmla="*/ 286 h 572"/>
                  <a:gd name="T34" fmla="*/ 6 w 572"/>
                  <a:gd name="T35" fmla="*/ 229 h 572"/>
                  <a:gd name="T36" fmla="*/ 23 w 572"/>
                  <a:gd name="T37" fmla="*/ 175 h 572"/>
                  <a:gd name="T38" fmla="*/ 49 w 572"/>
                  <a:gd name="T39" fmla="*/ 126 h 572"/>
                  <a:gd name="T40" fmla="*/ 85 w 572"/>
                  <a:gd name="T41" fmla="*/ 84 h 572"/>
                  <a:gd name="T42" fmla="*/ 126 w 572"/>
                  <a:gd name="T43" fmla="*/ 49 h 572"/>
                  <a:gd name="T44" fmla="*/ 175 w 572"/>
                  <a:gd name="T45" fmla="*/ 22 h 572"/>
                  <a:gd name="T46" fmla="*/ 228 w 572"/>
                  <a:gd name="T47" fmla="*/ 5 h 572"/>
                  <a:gd name="T48" fmla="*/ 286 w 572"/>
                  <a:gd name="T49" fmla="*/ 0 h 572"/>
                  <a:gd name="T50" fmla="*/ 345 w 572"/>
                  <a:gd name="T51" fmla="*/ 5 h 572"/>
                  <a:gd name="T52" fmla="*/ 397 w 572"/>
                  <a:gd name="T53" fmla="*/ 22 h 572"/>
                  <a:gd name="T54" fmla="*/ 446 w 572"/>
                  <a:gd name="T55" fmla="*/ 49 h 572"/>
                  <a:gd name="T56" fmla="*/ 488 w 572"/>
                  <a:gd name="T57" fmla="*/ 84 h 572"/>
                  <a:gd name="T58" fmla="*/ 523 w 572"/>
                  <a:gd name="T59" fmla="*/ 126 h 572"/>
                  <a:gd name="T60" fmla="*/ 550 w 572"/>
                  <a:gd name="T61" fmla="*/ 175 h 572"/>
                  <a:gd name="T62" fmla="*/ 567 w 572"/>
                  <a:gd name="T63" fmla="*/ 229 h 572"/>
                  <a:gd name="T64" fmla="*/ 572 w 572"/>
                  <a:gd name="T65" fmla="*/ 286 h 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72" h="572">
                    <a:moveTo>
                      <a:pt x="572" y="286"/>
                    </a:moveTo>
                    <a:lnTo>
                      <a:pt x="567" y="344"/>
                    </a:lnTo>
                    <a:lnTo>
                      <a:pt x="550" y="397"/>
                    </a:lnTo>
                    <a:lnTo>
                      <a:pt x="523" y="446"/>
                    </a:lnTo>
                    <a:lnTo>
                      <a:pt x="488" y="489"/>
                    </a:lnTo>
                    <a:lnTo>
                      <a:pt x="446" y="523"/>
                    </a:lnTo>
                    <a:lnTo>
                      <a:pt x="397" y="550"/>
                    </a:lnTo>
                    <a:lnTo>
                      <a:pt x="345" y="567"/>
                    </a:lnTo>
                    <a:lnTo>
                      <a:pt x="286" y="572"/>
                    </a:lnTo>
                    <a:lnTo>
                      <a:pt x="228" y="567"/>
                    </a:lnTo>
                    <a:lnTo>
                      <a:pt x="175" y="550"/>
                    </a:lnTo>
                    <a:lnTo>
                      <a:pt x="126" y="523"/>
                    </a:lnTo>
                    <a:lnTo>
                      <a:pt x="85" y="489"/>
                    </a:lnTo>
                    <a:lnTo>
                      <a:pt x="49" y="446"/>
                    </a:lnTo>
                    <a:lnTo>
                      <a:pt x="23" y="397"/>
                    </a:lnTo>
                    <a:lnTo>
                      <a:pt x="6" y="344"/>
                    </a:lnTo>
                    <a:lnTo>
                      <a:pt x="0" y="286"/>
                    </a:lnTo>
                    <a:lnTo>
                      <a:pt x="6" y="229"/>
                    </a:lnTo>
                    <a:lnTo>
                      <a:pt x="23" y="175"/>
                    </a:lnTo>
                    <a:lnTo>
                      <a:pt x="49" y="126"/>
                    </a:lnTo>
                    <a:lnTo>
                      <a:pt x="85" y="84"/>
                    </a:lnTo>
                    <a:lnTo>
                      <a:pt x="126" y="49"/>
                    </a:lnTo>
                    <a:lnTo>
                      <a:pt x="175" y="22"/>
                    </a:lnTo>
                    <a:lnTo>
                      <a:pt x="228" y="5"/>
                    </a:lnTo>
                    <a:lnTo>
                      <a:pt x="286" y="0"/>
                    </a:lnTo>
                    <a:lnTo>
                      <a:pt x="345" y="5"/>
                    </a:lnTo>
                    <a:lnTo>
                      <a:pt x="397" y="22"/>
                    </a:lnTo>
                    <a:lnTo>
                      <a:pt x="446" y="49"/>
                    </a:lnTo>
                    <a:lnTo>
                      <a:pt x="488" y="84"/>
                    </a:lnTo>
                    <a:lnTo>
                      <a:pt x="523" y="126"/>
                    </a:lnTo>
                    <a:lnTo>
                      <a:pt x="550" y="175"/>
                    </a:lnTo>
                    <a:lnTo>
                      <a:pt x="567" y="229"/>
                    </a:lnTo>
                    <a:lnTo>
                      <a:pt x="572" y="286"/>
                    </a:lnTo>
                    <a:close/>
                  </a:path>
                </a:pathLst>
              </a:custGeom>
              <a:solidFill>
                <a:srgbClr val="000000"/>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rot="0" vert="horz" wrap="square" lIns="91440" tIns="45720" rIns="91440" bIns="45720" anchor="t" anchorCtr="0" upright="1">
                <a:noAutofit/>
              </a:bodyPr>
              <a:lstStyle/>
              <a:p>
                <a:endParaRPr lang="en-US" sz="2800"/>
              </a:p>
            </p:txBody>
          </p:sp>
          <p:sp>
            <p:nvSpPr>
              <p:cNvPr id="535" name="Freeform 534"/>
              <p:cNvSpPr>
                <a:spLocks/>
              </p:cNvSpPr>
              <p:nvPr/>
            </p:nvSpPr>
            <p:spPr bwMode="auto">
              <a:xfrm>
                <a:off x="13760" y="7406"/>
                <a:ext cx="221" cy="215"/>
              </a:xfrm>
              <a:custGeom>
                <a:avLst/>
                <a:gdLst>
                  <a:gd name="T0" fmla="*/ 572 w 572"/>
                  <a:gd name="T1" fmla="*/ 286 h 572"/>
                  <a:gd name="T2" fmla="*/ 567 w 572"/>
                  <a:gd name="T3" fmla="*/ 344 h 572"/>
                  <a:gd name="T4" fmla="*/ 550 w 572"/>
                  <a:gd name="T5" fmla="*/ 397 h 572"/>
                  <a:gd name="T6" fmla="*/ 523 w 572"/>
                  <a:gd name="T7" fmla="*/ 446 h 572"/>
                  <a:gd name="T8" fmla="*/ 488 w 572"/>
                  <a:gd name="T9" fmla="*/ 489 h 572"/>
                  <a:gd name="T10" fmla="*/ 446 w 572"/>
                  <a:gd name="T11" fmla="*/ 523 h 572"/>
                  <a:gd name="T12" fmla="*/ 397 w 572"/>
                  <a:gd name="T13" fmla="*/ 550 h 572"/>
                  <a:gd name="T14" fmla="*/ 345 w 572"/>
                  <a:gd name="T15" fmla="*/ 567 h 572"/>
                  <a:gd name="T16" fmla="*/ 286 w 572"/>
                  <a:gd name="T17" fmla="*/ 572 h 572"/>
                  <a:gd name="T18" fmla="*/ 228 w 572"/>
                  <a:gd name="T19" fmla="*/ 567 h 572"/>
                  <a:gd name="T20" fmla="*/ 175 w 572"/>
                  <a:gd name="T21" fmla="*/ 550 h 572"/>
                  <a:gd name="T22" fmla="*/ 126 w 572"/>
                  <a:gd name="T23" fmla="*/ 523 h 572"/>
                  <a:gd name="T24" fmla="*/ 85 w 572"/>
                  <a:gd name="T25" fmla="*/ 489 h 572"/>
                  <a:gd name="T26" fmla="*/ 49 w 572"/>
                  <a:gd name="T27" fmla="*/ 446 h 572"/>
                  <a:gd name="T28" fmla="*/ 23 w 572"/>
                  <a:gd name="T29" fmla="*/ 397 h 572"/>
                  <a:gd name="T30" fmla="*/ 6 w 572"/>
                  <a:gd name="T31" fmla="*/ 344 h 572"/>
                  <a:gd name="T32" fmla="*/ 0 w 572"/>
                  <a:gd name="T33" fmla="*/ 286 h 572"/>
                  <a:gd name="T34" fmla="*/ 6 w 572"/>
                  <a:gd name="T35" fmla="*/ 229 h 572"/>
                  <a:gd name="T36" fmla="*/ 23 w 572"/>
                  <a:gd name="T37" fmla="*/ 175 h 572"/>
                  <a:gd name="T38" fmla="*/ 49 w 572"/>
                  <a:gd name="T39" fmla="*/ 126 h 572"/>
                  <a:gd name="T40" fmla="*/ 85 w 572"/>
                  <a:gd name="T41" fmla="*/ 84 h 572"/>
                  <a:gd name="T42" fmla="*/ 126 w 572"/>
                  <a:gd name="T43" fmla="*/ 49 h 572"/>
                  <a:gd name="T44" fmla="*/ 175 w 572"/>
                  <a:gd name="T45" fmla="*/ 22 h 572"/>
                  <a:gd name="T46" fmla="*/ 228 w 572"/>
                  <a:gd name="T47" fmla="*/ 5 h 572"/>
                  <a:gd name="T48" fmla="*/ 286 w 572"/>
                  <a:gd name="T49" fmla="*/ 0 h 572"/>
                  <a:gd name="T50" fmla="*/ 345 w 572"/>
                  <a:gd name="T51" fmla="*/ 5 h 572"/>
                  <a:gd name="T52" fmla="*/ 397 w 572"/>
                  <a:gd name="T53" fmla="*/ 22 h 572"/>
                  <a:gd name="T54" fmla="*/ 446 w 572"/>
                  <a:gd name="T55" fmla="*/ 49 h 572"/>
                  <a:gd name="T56" fmla="*/ 488 w 572"/>
                  <a:gd name="T57" fmla="*/ 84 h 572"/>
                  <a:gd name="T58" fmla="*/ 523 w 572"/>
                  <a:gd name="T59" fmla="*/ 126 h 572"/>
                  <a:gd name="T60" fmla="*/ 550 w 572"/>
                  <a:gd name="T61" fmla="*/ 175 h 572"/>
                  <a:gd name="T62" fmla="*/ 567 w 572"/>
                  <a:gd name="T63" fmla="*/ 229 h 572"/>
                  <a:gd name="T64" fmla="*/ 572 w 572"/>
                  <a:gd name="T65" fmla="*/ 286 h 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72" h="572">
                    <a:moveTo>
                      <a:pt x="572" y="286"/>
                    </a:moveTo>
                    <a:lnTo>
                      <a:pt x="567" y="344"/>
                    </a:lnTo>
                    <a:lnTo>
                      <a:pt x="550" y="397"/>
                    </a:lnTo>
                    <a:lnTo>
                      <a:pt x="523" y="446"/>
                    </a:lnTo>
                    <a:lnTo>
                      <a:pt x="488" y="489"/>
                    </a:lnTo>
                    <a:lnTo>
                      <a:pt x="446" y="523"/>
                    </a:lnTo>
                    <a:lnTo>
                      <a:pt x="397" y="550"/>
                    </a:lnTo>
                    <a:lnTo>
                      <a:pt x="345" y="567"/>
                    </a:lnTo>
                    <a:lnTo>
                      <a:pt x="286" y="572"/>
                    </a:lnTo>
                    <a:lnTo>
                      <a:pt x="228" y="567"/>
                    </a:lnTo>
                    <a:lnTo>
                      <a:pt x="175" y="550"/>
                    </a:lnTo>
                    <a:lnTo>
                      <a:pt x="126" y="523"/>
                    </a:lnTo>
                    <a:lnTo>
                      <a:pt x="85" y="489"/>
                    </a:lnTo>
                    <a:lnTo>
                      <a:pt x="49" y="446"/>
                    </a:lnTo>
                    <a:lnTo>
                      <a:pt x="23" y="397"/>
                    </a:lnTo>
                    <a:lnTo>
                      <a:pt x="6" y="344"/>
                    </a:lnTo>
                    <a:lnTo>
                      <a:pt x="0" y="286"/>
                    </a:lnTo>
                    <a:lnTo>
                      <a:pt x="6" y="229"/>
                    </a:lnTo>
                    <a:lnTo>
                      <a:pt x="23" y="175"/>
                    </a:lnTo>
                    <a:lnTo>
                      <a:pt x="49" y="126"/>
                    </a:lnTo>
                    <a:lnTo>
                      <a:pt x="85" y="84"/>
                    </a:lnTo>
                    <a:lnTo>
                      <a:pt x="126" y="49"/>
                    </a:lnTo>
                    <a:lnTo>
                      <a:pt x="175" y="22"/>
                    </a:lnTo>
                    <a:lnTo>
                      <a:pt x="228" y="5"/>
                    </a:lnTo>
                    <a:lnTo>
                      <a:pt x="286" y="0"/>
                    </a:lnTo>
                    <a:lnTo>
                      <a:pt x="345" y="5"/>
                    </a:lnTo>
                    <a:lnTo>
                      <a:pt x="397" y="22"/>
                    </a:lnTo>
                    <a:lnTo>
                      <a:pt x="446" y="49"/>
                    </a:lnTo>
                    <a:lnTo>
                      <a:pt x="488" y="84"/>
                    </a:lnTo>
                    <a:lnTo>
                      <a:pt x="523" y="126"/>
                    </a:lnTo>
                    <a:lnTo>
                      <a:pt x="550" y="175"/>
                    </a:lnTo>
                    <a:lnTo>
                      <a:pt x="567" y="229"/>
                    </a:lnTo>
                    <a:lnTo>
                      <a:pt x="572" y="28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
                    <a:solidFill>
                      <a:srgbClr val="000000"/>
                    </a:solidFill>
                    <a:prstDash val="solid"/>
                    <a:round/>
                    <a:headEnd/>
                    <a:tailEnd/>
                  </a14:hiddenLine>
                </a:ext>
              </a:extLst>
            </p:spPr>
            <p:txBody>
              <a:bodyPr rot="0" vert="horz" wrap="square" lIns="91440" tIns="45720" rIns="91440" bIns="45720" anchor="t" anchorCtr="0" upright="1">
                <a:noAutofit/>
              </a:bodyPr>
              <a:lstStyle/>
              <a:p>
                <a:endParaRPr lang="en-US" sz="2800"/>
              </a:p>
            </p:txBody>
          </p:sp>
          <p:sp>
            <p:nvSpPr>
              <p:cNvPr id="536" name="Freeform 535"/>
              <p:cNvSpPr>
                <a:spLocks/>
              </p:cNvSpPr>
              <p:nvPr/>
            </p:nvSpPr>
            <p:spPr bwMode="auto">
              <a:xfrm>
                <a:off x="12651" y="6394"/>
                <a:ext cx="236" cy="762"/>
              </a:xfrm>
              <a:custGeom>
                <a:avLst/>
                <a:gdLst>
                  <a:gd name="T0" fmla="*/ 610 w 610"/>
                  <a:gd name="T1" fmla="*/ 1843 h 2035"/>
                  <a:gd name="T2" fmla="*/ 605 w 610"/>
                  <a:gd name="T3" fmla="*/ 1886 h 2035"/>
                  <a:gd name="T4" fmla="*/ 588 w 610"/>
                  <a:gd name="T5" fmla="*/ 1928 h 2035"/>
                  <a:gd name="T6" fmla="*/ 561 w 610"/>
                  <a:gd name="T7" fmla="*/ 1963 h 2035"/>
                  <a:gd name="T8" fmla="*/ 529 w 610"/>
                  <a:gd name="T9" fmla="*/ 1993 h 2035"/>
                  <a:gd name="T10" fmla="*/ 490 w 610"/>
                  <a:gd name="T11" fmla="*/ 2016 h 2035"/>
                  <a:gd name="T12" fmla="*/ 448 w 610"/>
                  <a:gd name="T13" fmla="*/ 2029 h 2035"/>
                  <a:gd name="T14" fmla="*/ 403 w 610"/>
                  <a:gd name="T15" fmla="*/ 2035 h 2035"/>
                  <a:gd name="T16" fmla="*/ 358 w 610"/>
                  <a:gd name="T17" fmla="*/ 2029 h 2035"/>
                  <a:gd name="T18" fmla="*/ 316 w 610"/>
                  <a:gd name="T19" fmla="*/ 2016 h 2035"/>
                  <a:gd name="T20" fmla="*/ 277 w 610"/>
                  <a:gd name="T21" fmla="*/ 1993 h 2035"/>
                  <a:gd name="T22" fmla="*/ 245 w 610"/>
                  <a:gd name="T23" fmla="*/ 1963 h 2035"/>
                  <a:gd name="T24" fmla="*/ 218 w 610"/>
                  <a:gd name="T25" fmla="*/ 1928 h 2035"/>
                  <a:gd name="T26" fmla="*/ 202 w 610"/>
                  <a:gd name="T27" fmla="*/ 1886 h 2035"/>
                  <a:gd name="T28" fmla="*/ 196 w 610"/>
                  <a:gd name="T29" fmla="*/ 1843 h 2035"/>
                  <a:gd name="T30" fmla="*/ 196 w 610"/>
                  <a:gd name="T31" fmla="*/ 1837 h 2035"/>
                  <a:gd name="T32" fmla="*/ 196 w 610"/>
                  <a:gd name="T33" fmla="*/ 1818 h 2035"/>
                  <a:gd name="T34" fmla="*/ 196 w 610"/>
                  <a:gd name="T35" fmla="*/ 1788 h 2035"/>
                  <a:gd name="T36" fmla="*/ 196 w 610"/>
                  <a:gd name="T37" fmla="*/ 1750 h 2035"/>
                  <a:gd name="T38" fmla="*/ 196 w 610"/>
                  <a:gd name="T39" fmla="*/ 1703 h 2035"/>
                  <a:gd name="T40" fmla="*/ 196 w 610"/>
                  <a:gd name="T41" fmla="*/ 1652 h 2035"/>
                  <a:gd name="T42" fmla="*/ 196 w 610"/>
                  <a:gd name="T43" fmla="*/ 1596 h 2035"/>
                  <a:gd name="T44" fmla="*/ 196 w 610"/>
                  <a:gd name="T45" fmla="*/ 1536 h 2035"/>
                  <a:gd name="T46" fmla="*/ 196 w 610"/>
                  <a:gd name="T47" fmla="*/ 1475 h 2035"/>
                  <a:gd name="T48" fmla="*/ 196 w 610"/>
                  <a:gd name="T49" fmla="*/ 1413 h 2035"/>
                  <a:gd name="T50" fmla="*/ 196 w 610"/>
                  <a:gd name="T51" fmla="*/ 1355 h 2035"/>
                  <a:gd name="T52" fmla="*/ 196 w 610"/>
                  <a:gd name="T53" fmla="*/ 1298 h 2035"/>
                  <a:gd name="T54" fmla="*/ 196 w 610"/>
                  <a:gd name="T55" fmla="*/ 1246 h 2035"/>
                  <a:gd name="T56" fmla="*/ 196 w 610"/>
                  <a:gd name="T57" fmla="*/ 1199 h 2035"/>
                  <a:gd name="T58" fmla="*/ 196 w 610"/>
                  <a:gd name="T59" fmla="*/ 1161 h 2035"/>
                  <a:gd name="T60" fmla="*/ 196 w 610"/>
                  <a:gd name="T61" fmla="*/ 1131 h 2035"/>
                  <a:gd name="T62" fmla="*/ 196 w 610"/>
                  <a:gd name="T63" fmla="*/ 1112 h 2035"/>
                  <a:gd name="T64" fmla="*/ 196 w 610"/>
                  <a:gd name="T65" fmla="*/ 1104 h 2035"/>
                  <a:gd name="T66" fmla="*/ 156 w 610"/>
                  <a:gd name="T67" fmla="*/ 1101 h 2035"/>
                  <a:gd name="T68" fmla="*/ 122 w 610"/>
                  <a:gd name="T69" fmla="*/ 1087 h 2035"/>
                  <a:gd name="T70" fmla="*/ 90 w 610"/>
                  <a:gd name="T71" fmla="*/ 1065 h 2035"/>
                  <a:gd name="T72" fmla="*/ 64 w 610"/>
                  <a:gd name="T73" fmla="*/ 1038 h 2035"/>
                  <a:gd name="T74" fmla="*/ 41 w 610"/>
                  <a:gd name="T75" fmla="*/ 1004 h 2035"/>
                  <a:gd name="T76" fmla="*/ 25 w 610"/>
                  <a:gd name="T77" fmla="*/ 969 h 2035"/>
                  <a:gd name="T78" fmla="*/ 11 w 610"/>
                  <a:gd name="T79" fmla="*/ 927 h 2035"/>
                  <a:gd name="T80" fmla="*/ 2 w 610"/>
                  <a:gd name="T81" fmla="*/ 884 h 2035"/>
                  <a:gd name="T82" fmla="*/ 0 w 610"/>
                  <a:gd name="T83" fmla="*/ 841 h 2035"/>
                  <a:gd name="T84" fmla="*/ 0 w 610"/>
                  <a:gd name="T85" fmla="*/ 317 h 2035"/>
                  <a:gd name="T86" fmla="*/ 6 w 610"/>
                  <a:gd name="T87" fmla="*/ 260 h 2035"/>
                  <a:gd name="T88" fmla="*/ 19 w 610"/>
                  <a:gd name="T89" fmla="*/ 208 h 2035"/>
                  <a:gd name="T90" fmla="*/ 41 w 610"/>
                  <a:gd name="T91" fmla="*/ 159 h 2035"/>
                  <a:gd name="T92" fmla="*/ 73 w 610"/>
                  <a:gd name="T93" fmla="*/ 115 h 2035"/>
                  <a:gd name="T94" fmla="*/ 109 w 610"/>
                  <a:gd name="T95" fmla="*/ 76 h 2035"/>
                  <a:gd name="T96" fmla="*/ 153 w 610"/>
                  <a:gd name="T97" fmla="*/ 44 h 2035"/>
                  <a:gd name="T98" fmla="*/ 202 w 610"/>
                  <a:gd name="T99" fmla="*/ 21 h 2035"/>
                  <a:gd name="T100" fmla="*/ 254 w 610"/>
                  <a:gd name="T101" fmla="*/ 6 h 2035"/>
                  <a:gd name="T102" fmla="*/ 309 w 610"/>
                  <a:gd name="T103" fmla="*/ 0 h 2035"/>
                  <a:gd name="T104" fmla="*/ 363 w 610"/>
                  <a:gd name="T105" fmla="*/ 6 h 2035"/>
                  <a:gd name="T106" fmla="*/ 416 w 610"/>
                  <a:gd name="T107" fmla="*/ 21 h 2035"/>
                  <a:gd name="T108" fmla="*/ 463 w 610"/>
                  <a:gd name="T109" fmla="*/ 44 h 2035"/>
                  <a:gd name="T110" fmla="*/ 505 w 610"/>
                  <a:gd name="T111" fmla="*/ 76 h 2035"/>
                  <a:gd name="T112" fmla="*/ 540 w 610"/>
                  <a:gd name="T113" fmla="*/ 115 h 2035"/>
                  <a:gd name="T114" fmla="*/ 571 w 610"/>
                  <a:gd name="T115" fmla="*/ 159 h 2035"/>
                  <a:gd name="T116" fmla="*/ 591 w 610"/>
                  <a:gd name="T117" fmla="*/ 208 h 2035"/>
                  <a:gd name="T118" fmla="*/ 605 w 610"/>
                  <a:gd name="T119" fmla="*/ 260 h 2035"/>
                  <a:gd name="T120" fmla="*/ 610 w 610"/>
                  <a:gd name="T121" fmla="*/ 317 h 2035"/>
                  <a:gd name="T122" fmla="*/ 610 w 610"/>
                  <a:gd name="T123" fmla="*/ 1843 h 20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10" h="2035">
                    <a:moveTo>
                      <a:pt x="610" y="1843"/>
                    </a:moveTo>
                    <a:lnTo>
                      <a:pt x="605" y="1886"/>
                    </a:lnTo>
                    <a:lnTo>
                      <a:pt x="588" y="1928"/>
                    </a:lnTo>
                    <a:lnTo>
                      <a:pt x="561" y="1963"/>
                    </a:lnTo>
                    <a:lnTo>
                      <a:pt x="529" y="1993"/>
                    </a:lnTo>
                    <a:lnTo>
                      <a:pt x="490" y="2016"/>
                    </a:lnTo>
                    <a:lnTo>
                      <a:pt x="448" y="2029"/>
                    </a:lnTo>
                    <a:lnTo>
                      <a:pt x="403" y="2035"/>
                    </a:lnTo>
                    <a:lnTo>
                      <a:pt x="358" y="2029"/>
                    </a:lnTo>
                    <a:lnTo>
                      <a:pt x="316" y="2016"/>
                    </a:lnTo>
                    <a:lnTo>
                      <a:pt x="277" y="1993"/>
                    </a:lnTo>
                    <a:lnTo>
                      <a:pt x="245" y="1963"/>
                    </a:lnTo>
                    <a:lnTo>
                      <a:pt x="218" y="1928"/>
                    </a:lnTo>
                    <a:lnTo>
                      <a:pt x="202" y="1886"/>
                    </a:lnTo>
                    <a:lnTo>
                      <a:pt x="196" y="1843"/>
                    </a:lnTo>
                    <a:lnTo>
                      <a:pt x="196" y="1837"/>
                    </a:lnTo>
                    <a:lnTo>
                      <a:pt x="196" y="1818"/>
                    </a:lnTo>
                    <a:lnTo>
                      <a:pt x="196" y="1788"/>
                    </a:lnTo>
                    <a:lnTo>
                      <a:pt x="196" y="1750"/>
                    </a:lnTo>
                    <a:lnTo>
                      <a:pt x="196" y="1703"/>
                    </a:lnTo>
                    <a:lnTo>
                      <a:pt x="196" y="1652"/>
                    </a:lnTo>
                    <a:lnTo>
                      <a:pt x="196" y="1596"/>
                    </a:lnTo>
                    <a:lnTo>
                      <a:pt x="196" y="1536"/>
                    </a:lnTo>
                    <a:lnTo>
                      <a:pt x="196" y="1475"/>
                    </a:lnTo>
                    <a:lnTo>
                      <a:pt x="196" y="1413"/>
                    </a:lnTo>
                    <a:lnTo>
                      <a:pt x="196" y="1355"/>
                    </a:lnTo>
                    <a:lnTo>
                      <a:pt x="196" y="1298"/>
                    </a:lnTo>
                    <a:lnTo>
                      <a:pt x="196" y="1246"/>
                    </a:lnTo>
                    <a:lnTo>
                      <a:pt x="196" y="1199"/>
                    </a:lnTo>
                    <a:lnTo>
                      <a:pt x="196" y="1161"/>
                    </a:lnTo>
                    <a:lnTo>
                      <a:pt x="196" y="1131"/>
                    </a:lnTo>
                    <a:lnTo>
                      <a:pt x="196" y="1112"/>
                    </a:lnTo>
                    <a:lnTo>
                      <a:pt x="196" y="1104"/>
                    </a:lnTo>
                    <a:lnTo>
                      <a:pt x="156" y="1101"/>
                    </a:lnTo>
                    <a:lnTo>
                      <a:pt x="122" y="1087"/>
                    </a:lnTo>
                    <a:lnTo>
                      <a:pt x="90" y="1065"/>
                    </a:lnTo>
                    <a:lnTo>
                      <a:pt x="64" y="1038"/>
                    </a:lnTo>
                    <a:lnTo>
                      <a:pt x="41" y="1004"/>
                    </a:lnTo>
                    <a:lnTo>
                      <a:pt x="25" y="969"/>
                    </a:lnTo>
                    <a:lnTo>
                      <a:pt x="11" y="927"/>
                    </a:lnTo>
                    <a:lnTo>
                      <a:pt x="2" y="884"/>
                    </a:lnTo>
                    <a:lnTo>
                      <a:pt x="0" y="841"/>
                    </a:lnTo>
                    <a:lnTo>
                      <a:pt x="0" y="317"/>
                    </a:lnTo>
                    <a:lnTo>
                      <a:pt x="6" y="260"/>
                    </a:lnTo>
                    <a:lnTo>
                      <a:pt x="19" y="208"/>
                    </a:lnTo>
                    <a:lnTo>
                      <a:pt x="41" y="159"/>
                    </a:lnTo>
                    <a:lnTo>
                      <a:pt x="73" y="115"/>
                    </a:lnTo>
                    <a:lnTo>
                      <a:pt x="109" y="76"/>
                    </a:lnTo>
                    <a:lnTo>
                      <a:pt x="153" y="44"/>
                    </a:lnTo>
                    <a:lnTo>
                      <a:pt x="202" y="21"/>
                    </a:lnTo>
                    <a:lnTo>
                      <a:pt x="254" y="6"/>
                    </a:lnTo>
                    <a:lnTo>
                      <a:pt x="309" y="0"/>
                    </a:lnTo>
                    <a:lnTo>
                      <a:pt x="363" y="6"/>
                    </a:lnTo>
                    <a:lnTo>
                      <a:pt x="416" y="21"/>
                    </a:lnTo>
                    <a:lnTo>
                      <a:pt x="463" y="44"/>
                    </a:lnTo>
                    <a:lnTo>
                      <a:pt x="505" y="76"/>
                    </a:lnTo>
                    <a:lnTo>
                      <a:pt x="540" y="115"/>
                    </a:lnTo>
                    <a:lnTo>
                      <a:pt x="571" y="159"/>
                    </a:lnTo>
                    <a:lnTo>
                      <a:pt x="591" y="208"/>
                    </a:lnTo>
                    <a:lnTo>
                      <a:pt x="605" y="260"/>
                    </a:lnTo>
                    <a:lnTo>
                      <a:pt x="610" y="317"/>
                    </a:lnTo>
                    <a:lnTo>
                      <a:pt x="610" y="1843"/>
                    </a:lnTo>
                    <a:close/>
                  </a:path>
                </a:pathLst>
              </a:custGeom>
              <a:solidFill>
                <a:srgbClr val="000000"/>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rot="0" vert="horz" wrap="square" lIns="91440" tIns="45720" rIns="91440" bIns="45720" anchor="t" anchorCtr="0" upright="1">
                <a:noAutofit/>
              </a:bodyPr>
              <a:lstStyle/>
              <a:p>
                <a:endParaRPr lang="en-US" sz="2800"/>
              </a:p>
            </p:txBody>
          </p:sp>
          <p:sp>
            <p:nvSpPr>
              <p:cNvPr id="537" name="Freeform 536"/>
              <p:cNvSpPr>
                <a:spLocks/>
              </p:cNvSpPr>
              <p:nvPr/>
            </p:nvSpPr>
            <p:spPr bwMode="auto">
              <a:xfrm>
                <a:off x="12651" y="6394"/>
                <a:ext cx="236" cy="762"/>
              </a:xfrm>
              <a:custGeom>
                <a:avLst/>
                <a:gdLst>
                  <a:gd name="T0" fmla="*/ 610 w 610"/>
                  <a:gd name="T1" fmla="*/ 1843 h 2035"/>
                  <a:gd name="T2" fmla="*/ 605 w 610"/>
                  <a:gd name="T3" fmla="*/ 1886 h 2035"/>
                  <a:gd name="T4" fmla="*/ 588 w 610"/>
                  <a:gd name="T5" fmla="*/ 1928 h 2035"/>
                  <a:gd name="T6" fmla="*/ 561 w 610"/>
                  <a:gd name="T7" fmla="*/ 1963 h 2035"/>
                  <a:gd name="T8" fmla="*/ 529 w 610"/>
                  <a:gd name="T9" fmla="*/ 1993 h 2035"/>
                  <a:gd name="T10" fmla="*/ 490 w 610"/>
                  <a:gd name="T11" fmla="*/ 2016 h 2035"/>
                  <a:gd name="T12" fmla="*/ 448 w 610"/>
                  <a:gd name="T13" fmla="*/ 2029 h 2035"/>
                  <a:gd name="T14" fmla="*/ 403 w 610"/>
                  <a:gd name="T15" fmla="*/ 2035 h 2035"/>
                  <a:gd name="T16" fmla="*/ 358 w 610"/>
                  <a:gd name="T17" fmla="*/ 2029 h 2035"/>
                  <a:gd name="T18" fmla="*/ 316 w 610"/>
                  <a:gd name="T19" fmla="*/ 2016 h 2035"/>
                  <a:gd name="T20" fmla="*/ 277 w 610"/>
                  <a:gd name="T21" fmla="*/ 1993 h 2035"/>
                  <a:gd name="T22" fmla="*/ 245 w 610"/>
                  <a:gd name="T23" fmla="*/ 1963 h 2035"/>
                  <a:gd name="T24" fmla="*/ 218 w 610"/>
                  <a:gd name="T25" fmla="*/ 1928 h 2035"/>
                  <a:gd name="T26" fmla="*/ 202 w 610"/>
                  <a:gd name="T27" fmla="*/ 1886 h 2035"/>
                  <a:gd name="T28" fmla="*/ 196 w 610"/>
                  <a:gd name="T29" fmla="*/ 1843 h 2035"/>
                  <a:gd name="T30" fmla="*/ 196 w 610"/>
                  <a:gd name="T31" fmla="*/ 1837 h 2035"/>
                  <a:gd name="T32" fmla="*/ 196 w 610"/>
                  <a:gd name="T33" fmla="*/ 1818 h 2035"/>
                  <a:gd name="T34" fmla="*/ 196 w 610"/>
                  <a:gd name="T35" fmla="*/ 1788 h 2035"/>
                  <a:gd name="T36" fmla="*/ 196 w 610"/>
                  <a:gd name="T37" fmla="*/ 1750 h 2035"/>
                  <a:gd name="T38" fmla="*/ 196 w 610"/>
                  <a:gd name="T39" fmla="*/ 1703 h 2035"/>
                  <a:gd name="T40" fmla="*/ 196 w 610"/>
                  <a:gd name="T41" fmla="*/ 1652 h 2035"/>
                  <a:gd name="T42" fmla="*/ 196 w 610"/>
                  <a:gd name="T43" fmla="*/ 1596 h 2035"/>
                  <a:gd name="T44" fmla="*/ 196 w 610"/>
                  <a:gd name="T45" fmla="*/ 1536 h 2035"/>
                  <a:gd name="T46" fmla="*/ 196 w 610"/>
                  <a:gd name="T47" fmla="*/ 1475 h 2035"/>
                  <a:gd name="T48" fmla="*/ 196 w 610"/>
                  <a:gd name="T49" fmla="*/ 1413 h 2035"/>
                  <a:gd name="T50" fmla="*/ 196 w 610"/>
                  <a:gd name="T51" fmla="*/ 1355 h 2035"/>
                  <a:gd name="T52" fmla="*/ 196 w 610"/>
                  <a:gd name="T53" fmla="*/ 1298 h 2035"/>
                  <a:gd name="T54" fmla="*/ 196 w 610"/>
                  <a:gd name="T55" fmla="*/ 1246 h 2035"/>
                  <a:gd name="T56" fmla="*/ 196 w 610"/>
                  <a:gd name="T57" fmla="*/ 1199 h 2035"/>
                  <a:gd name="T58" fmla="*/ 196 w 610"/>
                  <a:gd name="T59" fmla="*/ 1161 h 2035"/>
                  <a:gd name="T60" fmla="*/ 196 w 610"/>
                  <a:gd name="T61" fmla="*/ 1131 h 2035"/>
                  <a:gd name="T62" fmla="*/ 196 w 610"/>
                  <a:gd name="T63" fmla="*/ 1112 h 2035"/>
                  <a:gd name="T64" fmla="*/ 196 w 610"/>
                  <a:gd name="T65" fmla="*/ 1104 h 2035"/>
                  <a:gd name="T66" fmla="*/ 156 w 610"/>
                  <a:gd name="T67" fmla="*/ 1101 h 2035"/>
                  <a:gd name="T68" fmla="*/ 122 w 610"/>
                  <a:gd name="T69" fmla="*/ 1087 h 2035"/>
                  <a:gd name="T70" fmla="*/ 90 w 610"/>
                  <a:gd name="T71" fmla="*/ 1065 h 2035"/>
                  <a:gd name="T72" fmla="*/ 64 w 610"/>
                  <a:gd name="T73" fmla="*/ 1038 h 2035"/>
                  <a:gd name="T74" fmla="*/ 41 w 610"/>
                  <a:gd name="T75" fmla="*/ 1004 h 2035"/>
                  <a:gd name="T76" fmla="*/ 25 w 610"/>
                  <a:gd name="T77" fmla="*/ 969 h 2035"/>
                  <a:gd name="T78" fmla="*/ 11 w 610"/>
                  <a:gd name="T79" fmla="*/ 927 h 2035"/>
                  <a:gd name="T80" fmla="*/ 2 w 610"/>
                  <a:gd name="T81" fmla="*/ 884 h 2035"/>
                  <a:gd name="T82" fmla="*/ 0 w 610"/>
                  <a:gd name="T83" fmla="*/ 841 h 2035"/>
                  <a:gd name="T84" fmla="*/ 0 w 610"/>
                  <a:gd name="T85" fmla="*/ 317 h 2035"/>
                  <a:gd name="T86" fmla="*/ 6 w 610"/>
                  <a:gd name="T87" fmla="*/ 260 h 2035"/>
                  <a:gd name="T88" fmla="*/ 19 w 610"/>
                  <a:gd name="T89" fmla="*/ 208 h 2035"/>
                  <a:gd name="T90" fmla="*/ 41 w 610"/>
                  <a:gd name="T91" fmla="*/ 159 h 2035"/>
                  <a:gd name="T92" fmla="*/ 73 w 610"/>
                  <a:gd name="T93" fmla="*/ 115 h 2035"/>
                  <a:gd name="T94" fmla="*/ 109 w 610"/>
                  <a:gd name="T95" fmla="*/ 76 h 2035"/>
                  <a:gd name="T96" fmla="*/ 153 w 610"/>
                  <a:gd name="T97" fmla="*/ 44 h 2035"/>
                  <a:gd name="T98" fmla="*/ 202 w 610"/>
                  <a:gd name="T99" fmla="*/ 21 h 2035"/>
                  <a:gd name="T100" fmla="*/ 254 w 610"/>
                  <a:gd name="T101" fmla="*/ 6 h 2035"/>
                  <a:gd name="T102" fmla="*/ 309 w 610"/>
                  <a:gd name="T103" fmla="*/ 0 h 2035"/>
                  <a:gd name="T104" fmla="*/ 363 w 610"/>
                  <a:gd name="T105" fmla="*/ 6 h 2035"/>
                  <a:gd name="T106" fmla="*/ 416 w 610"/>
                  <a:gd name="T107" fmla="*/ 21 h 2035"/>
                  <a:gd name="T108" fmla="*/ 463 w 610"/>
                  <a:gd name="T109" fmla="*/ 44 h 2035"/>
                  <a:gd name="T110" fmla="*/ 505 w 610"/>
                  <a:gd name="T111" fmla="*/ 76 h 2035"/>
                  <a:gd name="T112" fmla="*/ 540 w 610"/>
                  <a:gd name="T113" fmla="*/ 115 h 2035"/>
                  <a:gd name="T114" fmla="*/ 571 w 610"/>
                  <a:gd name="T115" fmla="*/ 159 h 2035"/>
                  <a:gd name="T116" fmla="*/ 591 w 610"/>
                  <a:gd name="T117" fmla="*/ 208 h 2035"/>
                  <a:gd name="T118" fmla="*/ 605 w 610"/>
                  <a:gd name="T119" fmla="*/ 260 h 2035"/>
                  <a:gd name="T120" fmla="*/ 610 w 610"/>
                  <a:gd name="T121" fmla="*/ 317 h 2035"/>
                  <a:gd name="T122" fmla="*/ 610 w 610"/>
                  <a:gd name="T123" fmla="*/ 1843 h 20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10" h="2035">
                    <a:moveTo>
                      <a:pt x="610" y="1843"/>
                    </a:moveTo>
                    <a:lnTo>
                      <a:pt x="605" y="1886"/>
                    </a:lnTo>
                    <a:lnTo>
                      <a:pt x="588" y="1928"/>
                    </a:lnTo>
                    <a:lnTo>
                      <a:pt x="561" y="1963"/>
                    </a:lnTo>
                    <a:lnTo>
                      <a:pt x="529" y="1993"/>
                    </a:lnTo>
                    <a:lnTo>
                      <a:pt x="490" y="2016"/>
                    </a:lnTo>
                    <a:lnTo>
                      <a:pt x="448" y="2029"/>
                    </a:lnTo>
                    <a:lnTo>
                      <a:pt x="403" y="2035"/>
                    </a:lnTo>
                    <a:lnTo>
                      <a:pt x="358" y="2029"/>
                    </a:lnTo>
                    <a:lnTo>
                      <a:pt x="316" y="2016"/>
                    </a:lnTo>
                    <a:lnTo>
                      <a:pt x="277" y="1993"/>
                    </a:lnTo>
                    <a:lnTo>
                      <a:pt x="245" y="1963"/>
                    </a:lnTo>
                    <a:lnTo>
                      <a:pt x="218" y="1928"/>
                    </a:lnTo>
                    <a:lnTo>
                      <a:pt x="202" y="1886"/>
                    </a:lnTo>
                    <a:lnTo>
                      <a:pt x="196" y="1843"/>
                    </a:lnTo>
                    <a:lnTo>
                      <a:pt x="196" y="1837"/>
                    </a:lnTo>
                    <a:lnTo>
                      <a:pt x="196" y="1818"/>
                    </a:lnTo>
                    <a:lnTo>
                      <a:pt x="196" y="1788"/>
                    </a:lnTo>
                    <a:lnTo>
                      <a:pt x="196" y="1750"/>
                    </a:lnTo>
                    <a:lnTo>
                      <a:pt x="196" y="1703"/>
                    </a:lnTo>
                    <a:lnTo>
                      <a:pt x="196" y="1652"/>
                    </a:lnTo>
                    <a:lnTo>
                      <a:pt x="196" y="1596"/>
                    </a:lnTo>
                    <a:lnTo>
                      <a:pt x="196" y="1536"/>
                    </a:lnTo>
                    <a:lnTo>
                      <a:pt x="196" y="1475"/>
                    </a:lnTo>
                    <a:lnTo>
                      <a:pt x="196" y="1413"/>
                    </a:lnTo>
                    <a:lnTo>
                      <a:pt x="196" y="1355"/>
                    </a:lnTo>
                    <a:lnTo>
                      <a:pt x="196" y="1298"/>
                    </a:lnTo>
                    <a:lnTo>
                      <a:pt x="196" y="1246"/>
                    </a:lnTo>
                    <a:lnTo>
                      <a:pt x="196" y="1199"/>
                    </a:lnTo>
                    <a:lnTo>
                      <a:pt x="196" y="1161"/>
                    </a:lnTo>
                    <a:lnTo>
                      <a:pt x="196" y="1131"/>
                    </a:lnTo>
                    <a:lnTo>
                      <a:pt x="196" y="1112"/>
                    </a:lnTo>
                    <a:lnTo>
                      <a:pt x="196" y="1104"/>
                    </a:lnTo>
                    <a:lnTo>
                      <a:pt x="156" y="1101"/>
                    </a:lnTo>
                    <a:lnTo>
                      <a:pt x="122" y="1087"/>
                    </a:lnTo>
                    <a:lnTo>
                      <a:pt x="90" y="1065"/>
                    </a:lnTo>
                    <a:lnTo>
                      <a:pt x="64" y="1038"/>
                    </a:lnTo>
                    <a:lnTo>
                      <a:pt x="41" y="1004"/>
                    </a:lnTo>
                    <a:lnTo>
                      <a:pt x="25" y="969"/>
                    </a:lnTo>
                    <a:lnTo>
                      <a:pt x="11" y="927"/>
                    </a:lnTo>
                    <a:lnTo>
                      <a:pt x="2" y="884"/>
                    </a:lnTo>
                    <a:lnTo>
                      <a:pt x="0" y="841"/>
                    </a:lnTo>
                    <a:lnTo>
                      <a:pt x="0" y="317"/>
                    </a:lnTo>
                    <a:lnTo>
                      <a:pt x="6" y="260"/>
                    </a:lnTo>
                    <a:lnTo>
                      <a:pt x="19" y="208"/>
                    </a:lnTo>
                    <a:lnTo>
                      <a:pt x="41" y="159"/>
                    </a:lnTo>
                    <a:lnTo>
                      <a:pt x="73" y="115"/>
                    </a:lnTo>
                    <a:lnTo>
                      <a:pt x="109" y="76"/>
                    </a:lnTo>
                    <a:lnTo>
                      <a:pt x="153" y="44"/>
                    </a:lnTo>
                    <a:lnTo>
                      <a:pt x="202" y="21"/>
                    </a:lnTo>
                    <a:lnTo>
                      <a:pt x="254" y="6"/>
                    </a:lnTo>
                    <a:lnTo>
                      <a:pt x="309" y="0"/>
                    </a:lnTo>
                    <a:lnTo>
                      <a:pt x="363" y="6"/>
                    </a:lnTo>
                    <a:lnTo>
                      <a:pt x="416" y="21"/>
                    </a:lnTo>
                    <a:lnTo>
                      <a:pt x="463" y="44"/>
                    </a:lnTo>
                    <a:lnTo>
                      <a:pt x="505" y="76"/>
                    </a:lnTo>
                    <a:lnTo>
                      <a:pt x="540" y="115"/>
                    </a:lnTo>
                    <a:lnTo>
                      <a:pt x="571" y="159"/>
                    </a:lnTo>
                    <a:lnTo>
                      <a:pt x="591" y="208"/>
                    </a:lnTo>
                    <a:lnTo>
                      <a:pt x="605" y="260"/>
                    </a:lnTo>
                    <a:lnTo>
                      <a:pt x="610" y="317"/>
                    </a:lnTo>
                    <a:lnTo>
                      <a:pt x="610" y="184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985">
                    <a:solidFill>
                      <a:srgbClr val="000000"/>
                    </a:solidFill>
                    <a:prstDash val="solid"/>
                    <a:round/>
                    <a:headEnd/>
                    <a:tailEnd/>
                  </a14:hiddenLine>
                </a:ext>
              </a:extLst>
            </p:spPr>
            <p:txBody>
              <a:bodyPr rot="0" vert="horz" wrap="square" lIns="91440" tIns="45720" rIns="91440" bIns="45720" anchor="t" anchorCtr="0" upright="1">
                <a:noAutofit/>
              </a:bodyPr>
              <a:lstStyle/>
              <a:p>
                <a:endParaRPr lang="en-US" sz="2800"/>
              </a:p>
            </p:txBody>
          </p:sp>
          <p:sp>
            <p:nvSpPr>
              <p:cNvPr id="538" name="Freeform 537"/>
              <p:cNvSpPr>
                <a:spLocks/>
              </p:cNvSpPr>
              <p:nvPr/>
            </p:nvSpPr>
            <p:spPr bwMode="auto">
              <a:xfrm>
                <a:off x="12657" y="6148"/>
                <a:ext cx="221" cy="214"/>
              </a:xfrm>
              <a:custGeom>
                <a:avLst/>
                <a:gdLst>
                  <a:gd name="T0" fmla="*/ 573 w 573"/>
                  <a:gd name="T1" fmla="*/ 286 h 573"/>
                  <a:gd name="T2" fmla="*/ 567 w 573"/>
                  <a:gd name="T3" fmla="*/ 345 h 573"/>
                  <a:gd name="T4" fmla="*/ 550 w 573"/>
                  <a:gd name="T5" fmla="*/ 397 h 573"/>
                  <a:gd name="T6" fmla="*/ 524 w 573"/>
                  <a:gd name="T7" fmla="*/ 446 h 573"/>
                  <a:gd name="T8" fmla="*/ 488 w 573"/>
                  <a:gd name="T9" fmla="*/ 488 h 573"/>
                  <a:gd name="T10" fmla="*/ 446 w 573"/>
                  <a:gd name="T11" fmla="*/ 524 h 573"/>
                  <a:gd name="T12" fmla="*/ 397 w 573"/>
                  <a:gd name="T13" fmla="*/ 550 h 573"/>
                  <a:gd name="T14" fmla="*/ 345 w 573"/>
                  <a:gd name="T15" fmla="*/ 567 h 573"/>
                  <a:gd name="T16" fmla="*/ 286 w 573"/>
                  <a:gd name="T17" fmla="*/ 573 h 573"/>
                  <a:gd name="T18" fmla="*/ 228 w 573"/>
                  <a:gd name="T19" fmla="*/ 567 h 573"/>
                  <a:gd name="T20" fmla="*/ 175 w 573"/>
                  <a:gd name="T21" fmla="*/ 550 h 573"/>
                  <a:gd name="T22" fmla="*/ 126 w 573"/>
                  <a:gd name="T23" fmla="*/ 524 h 573"/>
                  <a:gd name="T24" fmla="*/ 85 w 573"/>
                  <a:gd name="T25" fmla="*/ 488 h 573"/>
                  <a:gd name="T26" fmla="*/ 49 w 573"/>
                  <a:gd name="T27" fmla="*/ 446 h 573"/>
                  <a:gd name="T28" fmla="*/ 23 w 573"/>
                  <a:gd name="T29" fmla="*/ 397 h 573"/>
                  <a:gd name="T30" fmla="*/ 6 w 573"/>
                  <a:gd name="T31" fmla="*/ 345 h 573"/>
                  <a:gd name="T32" fmla="*/ 0 w 573"/>
                  <a:gd name="T33" fmla="*/ 286 h 573"/>
                  <a:gd name="T34" fmla="*/ 6 w 573"/>
                  <a:gd name="T35" fmla="*/ 228 h 573"/>
                  <a:gd name="T36" fmla="*/ 23 w 573"/>
                  <a:gd name="T37" fmla="*/ 175 h 573"/>
                  <a:gd name="T38" fmla="*/ 49 w 573"/>
                  <a:gd name="T39" fmla="*/ 126 h 573"/>
                  <a:gd name="T40" fmla="*/ 85 w 573"/>
                  <a:gd name="T41" fmla="*/ 85 h 573"/>
                  <a:gd name="T42" fmla="*/ 126 w 573"/>
                  <a:gd name="T43" fmla="*/ 49 h 573"/>
                  <a:gd name="T44" fmla="*/ 175 w 573"/>
                  <a:gd name="T45" fmla="*/ 22 h 573"/>
                  <a:gd name="T46" fmla="*/ 228 w 573"/>
                  <a:gd name="T47" fmla="*/ 6 h 573"/>
                  <a:gd name="T48" fmla="*/ 286 w 573"/>
                  <a:gd name="T49" fmla="*/ 0 h 573"/>
                  <a:gd name="T50" fmla="*/ 345 w 573"/>
                  <a:gd name="T51" fmla="*/ 6 h 573"/>
                  <a:gd name="T52" fmla="*/ 397 w 573"/>
                  <a:gd name="T53" fmla="*/ 22 h 573"/>
                  <a:gd name="T54" fmla="*/ 446 w 573"/>
                  <a:gd name="T55" fmla="*/ 49 h 573"/>
                  <a:gd name="T56" fmla="*/ 488 w 573"/>
                  <a:gd name="T57" fmla="*/ 85 h 573"/>
                  <a:gd name="T58" fmla="*/ 524 w 573"/>
                  <a:gd name="T59" fmla="*/ 126 h 573"/>
                  <a:gd name="T60" fmla="*/ 550 w 573"/>
                  <a:gd name="T61" fmla="*/ 175 h 573"/>
                  <a:gd name="T62" fmla="*/ 567 w 573"/>
                  <a:gd name="T63" fmla="*/ 228 h 573"/>
                  <a:gd name="T64" fmla="*/ 573 w 573"/>
                  <a:gd name="T65" fmla="*/ 286 h 5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73" h="573">
                    <a:moveTo>
                      <a:pt x="573" y="286"/>
                    </a:moveTo>
                    <a:lnTo>
                      <a:pt x="567" y="345"/>
                    </a:lnTo>
                    <a:lnTo>
                      <a:pt x="550" y="397"/>
                    </a:lnTo>
                    <a:lnTo>
                      <a:pt x="524" y="446"/>
                    </a:lnTo>
                    <a:lnTo>
                      <a:pt x="488" y="488"/>
                    </a:lnTo>
                    <a:lnTo>
                      <a:pt x="446" y="524"/>
                    </a:lnTo>
                    <a:lnTo>
                      <a:pt x="397" y="550"/>
                    </a:lnTo>
                    <a:lnTo>
                      <a:pt x="345" y="567"/>
                    </a:lnTo>
                    <a:lnTo>
                      <a:pt x="286" y="573"/>
                    </a:lnTo>
                    <a:lnTo>
                      <a:pt x="228" y="567"/>
                    </a:lnTo>
                    <a:lnTo>
                      <a:pt x="175" y="550"/>
                    </a:lnTo>
                    <a:lnTo>
                      <a:pt x="126" y="524"/>
                    </a:lnTo>
                    <a:lnTo>
                      <a:pt x="85" y="488"/>
                    </a:lnTo>
                    <a:lnTo>
                      <a:pt x="49" y="446"/>
                    </a:lnTo>
                    <a:lnTo>
                      <a:pt x="23" y="397"/>
                    </a:lnTo>
                    <a:lnTo>
                      <a:pt x="6" y="345"/>
                    </a:lnTo>
                    <a:lnTo>
                      <a:pt x="0" y="286"/>
                    </a:lnTo>
                    <a:lnTo>
                      <a:pt x="6" y="228"/>
                    </a:lnTo>
                    <a:lnTo>
                      <a:pt x="23" y="175"/>
                    </a:lnTo>
                    <a:lnTo>
                      <a:pt x="49" y="126"/>
                    </a:lnTo>
                    <a:lnTo>
                      <a:pt x="85" y="85"/>
                    </a:lnTo>
                    <a:lnTo>
                      <a:pt x="126" y="49"/>
                    </a:lnTo>
                    <a:lnTo>
                      <a:pt x="175" y="22"/>
                    </a:lnTo>
                    <a:lnTo>
                      <a:pt x="228" y="6"/>
                    </a:lnTo>
                    <a:lnTo>
                      <a:pt x="286" y="0"/>
                    </a:lnTo>
                    <a:lnTo>
                      <a:pt x="345" y="6"/>
                    </a:lnTo>
                    <a:lnTo>
                      <a:pt x="397" y="22"/>
                    </a:lnTo>
                    <a:lnTo>
                      <a:pt x="446" y="49"/>
                    </a:lnTo>
                    <a:lnTo>
                      <a:pt x="488" y="85"/>
                    </a:lnTo>
                    <a:lnTo>
                      <a:pt x="524" y="126"/>
                    </a:lnTo>
                    <a:lnTo>
                      <a:pt x="550" y="175"/>
                    </a:lnTo>
                    <a:lnTo>
                      <a:pt x="567" y="228"/>
                    </a:lnTo>
                    <a:lnTo>
                      <a:pt x="573" y="286"/>
                    </a:lnTo>
                    <a:close/>
                  </a:path>
                </a:pathLst>
              </a:custGeom>
              <a:solidFill>
                <a:srgbClr val="000000"/>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rot="0" vert="horz" wrap="square" lIns="91440" tIns="45720" rIns="91440" bIns="45720" anchor="t" anchorCtr="0" upright="1">
                <a:noAutofit/>
              </a:bodyPr>
              <a:lstStyle/>
              <a:p>
                <a:endParaRPr lang="en-US" sz="2800"/>
              </a:p>
            </p:txBody>
          </p:sp>
          <p:sp>
            <p:nvSpPr>
              <p:cNvPr id="539" name="Freeform 538"/>
              <p:cNvSpPr>
                <a:spLocks/>
              </p:cNvSpPr>
              <p:nvPr/>
            </p:nvSpPr>
            <p:spPr bwMode="auto">
              <a:xfrm>
                <a:off x="12657" y="6148"/>
                <a:ext cx="221" cy="214"/>
              </a:xfrm>
              <a:custGeom>
                <a:avLst/>
                <a:gdLst>
                  <a:gd name="T0" fmla="*/ 573 w 573"/>
                  <a:gd name="T1" fmla="*/ 286 h 573"/>
                  <a:gd name="T2" fmla="*/ 567 w 573"/>
                  <a:gd name="T3" fmla="*/ 345 h 573"/>
                  <a:gd name="T4" fmla="*/ 550 w 573"/>
                  <a:gd name="T5" fmla="*/ 397 h 573"/>
                  <a:gd name="T6" fmla="*/ 524 w 573"/>
                  <a:gd name="T7" fmla="*/ 446 h 573"/>
                  <a:gd name="T8" fmla="*/ 488 w 573"/>
                  <a:gd name="T9" fmla="*/ 488 h 573"/>
                  <a:gd name="T10" fmla="*/ 446 w 573"/>
                  <a:gd name="T11" fmla="*/ 524 h 573"/>
                  <a:gd name="T12" fmla="*/ 397 w 573"/>
                  <a:gd name="T13" fmla="*/ 550 h 573"/>
                  <a:gd name="T14" fmla="*/ 345 w 573"/>
                  <a:gd name="T15" fmla="*/ 567 h 573"/>
                  <a:gd name="T16" fmla="*/ 286 w 573"/>
                  <a:gd name="T17" fmla="*/ 573 h 573"/>
                  <a:gd name="T18" fmla="*/ 228 w 573"/>
                  <a:gd name="T19" fmla="*/ 567 h 573"/>
                  <a:gd name="T20" fmla="*/ 175 w 573"/>
                  <a:gd name="T21" fmla="*/ 550 h 573"/>
                  <a:gd name="T22" fmla="*/ 126 w 573"/>
                  <a:gd name="T23" fmla="*/ 524 h 573"/>
                  <a:gd name="T24" fmla="*/ 85 w 573"/>
                  <a:gd name="T25" fmla="*/ 488 h 573"/>
                  <a:gd name="T26" fmla="*/ 49 w 573"/>
                  <a:gd name="T27" fmla="*/ 446 h 573"/>
                  <a:gd name="T28" fmla="*/ 23 w 573"/>
                  <a:gd name="T29" fmla="*/ 397 h 573"/>
                  <a:gd name="T30" fmla="*/ 6 w 573"/>
                  <a:gd name="T31" fmla="*/ 345 h 573"/>
                  <a:gd name="T32" fmla="*/ 0 w 573"/>
                  <a:gd name="T33" fmla="*/ 286 h 573"/>
                  <a:gd name="T34" fmla="*/ 6 w 573"/>
                  <a:gd name="T35" fmla="*/ 228 h 573"/>
                  <a:gd name="T36" fmla="*/ 23 w 573"/>
                  <a:gd name="T37" fmla="*/ 175 h 573"/>
                  <a:gd name="T38" fmla="*/ 49 w 573"/>
                  <a:gd name="T39" fmla="*/ 126 h 573"/>
                  <a:gd name="T40" fmla="*/ 85 w 573"/>
                  <a:gd name="T41" fmla="*/ 85 h 573"/>
                  <a:gd name="T42" fmla="*/ 126 w 573"/>
                  <a:gd name="T43" fmla="*/ 49 h 573"/>
                  <a:gd name="T44" fmla="*/ 175 w 573"/>
                  <a:gd name="T45" fmla="*/ 22 h 573"/>
                  <a:gd name="T46" fmla="*/ 228 w 573"/>
                  <a:gd name="T47" fmla="*/ 6 h 573"/>
                  <a:gd name="T48" fmla="*/ 286 w 573"/>
                  <a:gd name="T49" fmla="*/ 0 h 573"/>
                  <a:gd name="T50" fmla="*/ 345 w 573"/>
                  <a:gd name="T51" fmla="*/ 6 h 573"/>
                  <a:gd name="T52" fmla="*/ 397 w 573"/>
                  <a:gd name="T53" fmla="*/ 22 h 573"/>
                  <a:gd name="T54" fmla="*/ 446 w 573"/>
                  <a:gd name="T55" fmla="*/ 49 h 573"/>
                  <a:gd name="T56" fmla="*/ 488 w 573"/>
                  <a:gd name="T57" fmla="*/ 85 h 573"/>
                  <a:gd name="T58" fmla="*/ 524 w 573"/>
                  <a:gd name="T59" fmla="*/ 126 h 573"/>
                  <a:gd name="T60" fmla="*/ 550 w 573"/>
                  <a:gd name="T61" fmla="*/ 175 h 573"/>
                  <a:gd name="T62" fmla="*/ 567 w 573"/>
                  <a:gd name="T63" fmla="*/ 228 h 573"/>
                  <a:gd name="T64" fmla="*/ 573 w 573"/>
                  <a:gd name="T65" fmla="*/ 286 h 5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73" h="573">
                    <a:moveTo>
                      <a:pt x="573" y="286"/>
                    </a:moveTo>
                    <a:lnTo>
                      <a:pt x="567" y="345"/>
                    </a:lnTo>
                    <a:lnTo>
                      <a:pt x="550" y="397"/>
                    </a:lnTo>
                    <a:lnTo>
                      <a:pt x="524" y="446"/>
                    </a:lnTo>
                    <a:lnTo>
                      <a:pt x="488" y="488"/>
                    </a:lnTo>
                    <a:lnTo>
                      <a:pt x="446" y="524"/>
                    </a:lnTo>
                    <a:lnTo>
                      <a:pt x="397" y="550"/>
                    </a:lnTo>
                    <a:lnTo>
                      <a:pt x="345" y="567"/>
                    </a:lnTo>
                    <a:lnTo>
                      <a:pt x="286" y="573"/>
                    </a:lnTo>
                    <a:lnTo>
                      <a:pt x="228" y="567"/>
                    </a:lnTo>
                    <a:lnTo>
                      <a:pt x="175" y="550"/>
                    </a:lnTo>
                    <a:lnTo>
                      <a:pt x="126" y="524"/>
                    </a:lnTo>
                    <a:lnTo>
                      <a:pt x="85" y="488"/>
                    </a:lnTo>
                    <a:lnTo>
                      <a:pt x="49" y="446"/>
                    </a:lnTo>
                    <a:lnTo>
                      <a:pt x="23" y="397"/>
                    </a:lnTo>
                    <a:lnTo>
                      <a:pt x="6" y="345"/>
                    </a:lnTo>
                    <a:lnTo>
                      <a:pt x="0" y="286"/>
                    </a:lnTo>
                    <a:lnTo>
                      <a:pt x="6" y="228"/>
                    </a:lnTo>
                    <a:lnTo>
                      <a:pt x="23" y="175"/>
                    </a:lnTo>
                    <a:lnTo>
                      <a:pt x="49" y="126"/>
                    </a:lnTo>
                    <a:lnTo>
                      <a:pt x="85" y="85"/>
                    </a:lnTo>
                    <a:lnTo>
                      <a:pt x="126" y="49"/>
                    </a:lnTo>
                    <a:lnTo>
                      <a:pt x="175" y="22"/>
                    </a:lnTo>
                    <a:lnTo>
                      <a:pt x="228" y="6"/>
                    </a:lnTo>
                    <a:lnTo>
                      <a:pt x="286" y="0"/>
                    </a:lnTo>
                    <a:lnTo>
                      <a:pt x="345" y="6"/>
                    </a:lnTo>
                    <a:lnTo>
                      <a:pt x="397" y="22"/>
                    </a:lnTo>
                    <a:lnTo>
                      <a:pt x="446" y="49"/>
                    </a:lnTo>
                    <a:lnTo>
                      <a:pt x="488" y="85"/>
                    </a:lnTo>
                    <a:lnTo>
                      <a:pt x="524" y="126"/>
                    </a:lnTo>
                    <a:lnTo>
                      <a:pt x="550" y="175"/>
                    </a:lnTo>
                    <a:lnTo>
                      <a:pt x="567" y="228"/>
                    </a:lnTo>
                    <a:lnTo>
                      <a:pt x="573" y="28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
                    <a:solidFill>
                      <a:srgbClr val="000000"/>
                    </a:solidFill>
                    <a:prstDash val="solid"/>
                    <a:round/>
                    <a:headEnd/>
                    <a:tailEnd/>
                  </a14:hiddenLine>
                </a:ext>
              </a:extLst>
            </p:spPr>
            <p:txBody>
              <a:bodyPr rot="0" vert="horz" wrap="square" lIns="91440" tIns="45720" rIns="91440" bIns="45720" anchor="t" anchorCtr="0" upright="1">
                <a:noAutofit/>
              </a:bodyPr>
              <a:lstStyle/>
              <a:p>
                <a:endParaRPr lang="en-US" sz="2800"/>
              </a:p>
            </p:txBody>
          </p:sp>
        </p:grpSp>
        <p:sp>
          <p:nvSpPr>
            <p:cNvPr id="513" name="Text Box 32"/>
            <p:cNvSpPr txBox="1">
              <a:spLocks noChangeArrowheads="1"/>
            </p:cNvSpPr>
            <p:nvPr/>
          </p:nvSpPr>
          <p:spPr bwMode="auto">
            <a:xfrm>
              <a:off x="7934248" y="2172481"/>
              <a:ext cx="1620832" cy="2617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pPr marL="0" marR="0" algn="ctr">
                <a:spcBef>
                  <a:spcPts val="0"/>
                </a:spcBef>
                <a:spcAft>
                  <a:spcPts val="0"/>
                </a:spcAft>
              </a:pPr>
              <a:r>
                <a:rPr lang="en-US" sz="1050" b="1" i="1" dirty="0" smtClean="0">
                  <a:effectLst/>
                  <a:latin typeface="Verdana" panose="020B0604030504040204" pitchFamily="34" charset="0"/>
                  <a:ea typeface="Verdana" panose="020B0604030504040204" pitchFamily="34" charset="0"/>
                  <a:cs typeface="Verdana" panose="020B0604030504040204" pitchFamily="34" charset="0"/>
                </a:rPr>
                <a:t>PUBLIC MEETING </a:t>
              </a:r>
              <a:endParaRPr lang="en-US" sz="1050" b="1" i="1" dirty="0">
                <a:effectLst/>
                <a:latin typeface="Verdana" panose="020B0604030504040204" pitchFamily="34" charset="0"/>
                <a:ea typeface="Verdana" panose="020B0604030504040204" pitchFamily="34" charset="0"/>
                <a:cs typeface="Verdana" panose="020B0604030504040204" pitchFamily="34" charset="0"/>
              </a:endParaRPr>
            </a:p>
            <a:p>
              <a:pPr marL="0" marR="0" algn="ctr">
                <a:spcBef>
                  <a:spcPts val="0"/>
                </a:spcBef>
                <a:spcAft>
                  <a:spcPts val="0"/>
                </a:spcAft>
              </a:pPr>
              <a:r>
                <a:rPr lang="en-US" sz="1050" b="1" i="1" dirty="0">
                  <a:effectLst/>
                  <a:latin typeface="Verdana" panose="020B0604030504040204" pitchFamily="34" charset="0"/>
                  <a:ea typeface="Verdana" panose="020B0604030504040204" pitchFamily="34" charset="0"/>
                  <a:cs typeface="Verdana" panose="020B0604030504040204" pitchFamily="34" charset="0"/>
                </a:rPr>
                <a:t> </a:t>
              </a:r>
            </a:p>
          </p:txBody>
        </p:sp>
      </p:grpSp>
      <p:grpSp>
        <p:nvGrpSpPr>
          <p:cNvPr id="29" name="Group 28"/>
          <p:cNvGrpSpPr/>
          <p:nvPr/>
        </p:nvGrpSpPr>
        <p:grpSpPr>
          <a:xfrm>
            <a:off x="7582204" y="2370196"/>
            <a:ext cx="2082089" cy="1405551"/>
            <a:chOff x="5276832" y="2074369"/>
            <a:chExt cx="2103120" cy="1377991"/>
          </a:xfrm>
        </p:grpSpPr>
        <p:sp>
          <p:nvSpPr>
            <p:cNvPr id="577" name="AutoShape 4"/>
            <p:cNvSpPr>
              <a:spLocks noChangeArrowheads="1"/>
            </p:cNvSpPr>
            <p:nvPr/>
          </p:nvSpPr>
          <p:spPr bwMode="auto">
            <a:xfrm rot="5400000">
              <a:off x="5642592" y="1715000"/>
              <a:ext cx="1371600" cy="2103120"/>
            </a:xfrm>
            <a:prstGeom prst="round2DiagRect">
              <a:avLst/>
            </a:prstGeom>
            <a:solidFill>
              <a:schemeClr val="accent5"/>
            </a:solidFill>
            <a:ln w="28575">
              <a:solidFill>
                <a:srgbClr val="000000"/>
              </a:solidFill>
              <a:miter lim="800000"/>
              <a:headEnd/>
              <a:tailEnd/>
            </a:ln>
            <a:effectLst>
              <a:outerShdw blurRad="50800" dist="38100" dir="2700000" algn="tl" rotWithShape="0">
                <a:prstClr val="black">
                  <a:alpha val="40000"/>
                </a:prstClr>
              </a:outerShdw>
            </a:effectLst>
          </p:spPr>
          <p:txBody>
            <a:bodyPr rot="0" vert="horz" wrap="square" lIns="91440" tIns="45720" rIns="91440" bIns="45720" anchor="t" anchorCtr="0" upright="1">
              <a:noAutofit/>
            </a:bodyPr>
            <a:lstStyle/>
            <a:p>
              <a:endParaRPr lang="en-US" sz="2800"/>
            </a:p>
          </p:txBody>
        </p:sp>
        <p:sp>
          <p:nvSpPr>
            <p:cNvPr id="578" name="Rectangle 577"/>
            <p:cNvSpPr>
              <a:spLocks noChangeArrowheads="1"/>
            </p:cNvSpPr>
            <p:nvPr/>
          </p:nvSpPr>
          <p:spPr bwMode="auto">
            <a:xfrm>
              <a:off x="5276832" y="2074369"/>
              <a:ext cx="206878" cy="215169"/>
            </a:xfrm>
            <a:prstGeom prst="rect">
              <a:avLst/>
            </a:prstGeom>
            <a:solidFill>
              <a:srgbClr val="000000"/>
            </a:solidFill>
            <a:ln w="9525">
              <a:solidFill>
                <a:srgbClr val="000000"/>
              </a:solidFill>
              <a:miter lim="800000"/>
              <a:headEnd/>
              <a:tailEnd/>
            </a:ln>
          </p:spPr>
          <p:txBody>
            <a:bodyPr rot="0" vert="horz" wrap="square" lIns="0" tIns="45720" rIns="0" bIns="0" anchor="t" anchorCtr="0" upright="1">
              <a:noAutofit/>
            </a:bodyPr>
            <a:lstStyle/>
            <a:p>
              <a:pPr marL="0" marR="0" algn="ctr">
                <a:spcBef>
                  <a:spcPts val="0"/>
                </a:spcBef>
                <a:spcAft>
                  <a:spcPts val="0"/>
                </a:spcAft>
              </a:pPr>
              <a:r>
                <a:rPr lang="en-US" sz="1100" b="1" dirty="0" smtClean="0">
                  <a:solidFill>
                    <a:schemeClr val="accent5"/>
                  </a:solidFill>
                  <a:effectLst/>
                  <a:latin typeface="Verdana"/>
                  <a:ea typeface="Times New Roman"/>
                </a:rPr>
                <a:t>7</a:t>
              </a:r>
              <a:endParaRPr lang="en-US" sz="1100" dirty="0">
                <a:solidFill>
                  <a:schemeClr val="accent5"/>
                </a:solidFill>
                <a:effectLst/>
                <a:latin typeface="Times New Roman"/>
                <a:ea typeface="Times New Roman"/>
              </a:endParaRPr>
            </a:p>
          </p:txBody>
        </p:sp>
        <p:sp>
          <p:nvSpPr>
            <p:cNvPr id="550" name="Text Box 32"/>
            <p:cNvSpPr txBox="1">
              <a:spLocks noChangeArrowheads="1"/>
            </p:cNvSpPr>
            <p:nvPr/>
          </p:nvSpPr>
          <p:spPr bwMode="auto">
            <a:xfrm>
              <a:off x="5578207" y="2158665"/>
              <a:ext cx="1620832" cy="2617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pPr marL="0" marR="0" algn="ctr">
                <a:spcBef>
                  <a:spcPts val="0"/>
                </a:spcBef>
                <a:spcAft>
                  <a:spcPts val="0"/>
                </a:spcAft>
              </a:pPr>
              <a:r>
                <a:rPr lang="en-US" sz="1050" b="1" i="1" dirty="0" smtClean="0">
                  <a:effectLst/>
                  <a:latin typeface="Verdana" panose="020B0604030504040204" pitchFamily="34" charset="0"/>
                  <a:ea typeface="Verdana" panose="020B0604030504040204" pitchFamily="34" charset="0"/>
                  <a:cs typeface="Verdana" panose="020B0604030504040204" pitchFamily="34" charset="0"/>
                </a:rPr>
                <a:t>90 DAYS TO FILE OBJECTION</a:t>
              </a:r>
              <a:endParaRPr lang="en-US" sz="1050" b="1" i="1" dirty="0">
                <a:effectLst/>
                <a:latin typeface="Verdana" panose="020B0604030504040204" pitchFamily="34" charset="0"/>
                <a:ea typeface="Verdana" panose="020B0604030504040204" pitchFamily="34" charset="0"/>
                <a:cs typeface="Verdana" panose="020B0604030504040204" pitchFamily="34" charset="0"/>
              </a:endParaRPr>
            </a:p>
            <a:p>
              <a:pPr marL="0" marR="0" algn="ctr">
                <a:spcBef>
                  <a:spcPts val="0"/>
                </a:spcBef>
                <a:spcAft>
                  <a:spcPts val="0"/>
                </a:spcAft>
              </a:pPr>
              <a:r>
                <a:rPr lang="en-US" sz="1050" b="1" i="1" dirty="0">
                  <a:effectLst/>
                  <a:latin typeface="Verdana" panose="020B0604030504040204" pitchFamily="34" charset="0"/>
                  <a:ea typeface="Verdana" panose="020B0604030504040204" pitchFamily="34" charset="0"/>
                  <a:cs typeface="Verdana" panose="020B0604030504040204" pitchFamily="34" charset="0"/>
                </a:rPr>
                <a:t> </a:t>
              </a:r>
            </a:p>
          </p:txBody>
        </p:sp>
        <p:pic>
          <p:nvPicPr>
            <p:cNvPr id="1030" name="Picture 6" descr="https://upload.wikimedia.org/wikipedia/commons/thumb/c/ca/Calendar_icon_2.svg/2000px-Calendar_icon_2.svg.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860922" y="2496658"/>
              <a:ext cx="914400" cy="946404"/>
            </a:xfrm>
            <a:prstGeom prst="rect">
              <a:avLst/>
            </a:prstGeom>
            <a:noFill/>
            <a:extLst>
              <a:ext uri="{909E8E84-426E-40DD-AFC4-6F175D3DCCD1}">
                <a14:hiddenFill xmlns:a14="http://schemas.microsoft.com/office/drawing/2010/main">
                  <a:solidFill>
                    <a:srgbClr val="FFFFFF"/>
                  </a:solidFill>
                </a14:hiddenFill>
              </a:ext>
            </a:extLst>
          </p:spPr>
        </p:pic>
        <p:sp>
          <p:nvSpPr>
            <p:cNvPr id="790" name="Text Box 32"/>
            <p:cNvSpPr txBox="1">
              <a:spLocks noChangeArrowheads="1"/>
            </p:cNvSpPr>
            <p:nvPr/>
          </p:nvSpPr>
          <p:spPr bwMode="auto">
            <a:xfrm>
              <a:off x="5867952" y="2838429"/>
              <a:ext cx="860104" cy="4874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pPr marL="0" marR="0" algn="ctr">
                <a:spcBef>
                  <a:spcPts val="0"/>
                </a:spcBef>
                <a:spcAft>
                  <a:spcPts val="0"/>
                </a:spcAft>
              </a:pPr>
              <a:r>
                <a:rPr lang="en-US" sz="2800" b="1" i="1" dirty="0" smtClean="0">
                  <a:effectLst/>
                  <a:latin typeface="Verdana" panose="020B0604030504040204" pitchFamily="34" charset="0"/>
                  <a:ea typeface="Verdana" panose="020B0604030504040204" pitchFamily="34" charset="0"/>
                  <a:cs typeface="Verdana" panose="020B0604030504040204" pitchFamily="34" charset="0"/>
                </a:rPr>
                <a:t>90</a:t>
              </a:r>
              <a:endParaRPr lang="en-US" sz="2800" b="1" i="1" dirty="0">
                <a:effectLst/>
                <a:latin typeface="Verdana" panose="020B0604030504040204" pitchFamily="34" charset="0"/>
                <a:ea typeface="Verdana" panose="020B0604030504040204" pitchFamily="34" charset="0"/>
                <a:cs typeface="Verdana" panose="020B0604030504040204" pitchFamily="34" charset="0"/>
              </a:endParaRPr>
            </a:p>
          </p:txBody>
        </p:sp>
      </p:grpSp>
      <p:grpSp>
        <p:nvGrpSpPr>
          <p:cNvPr id="1068" name="Group 1067"/>
          <p:cNvGrpSpPr/>
          <p:nvPr/>
        </p:nvGrpSpPr>
        <p:grpSpPr>
          <a:xfrm>
            <a:off x="2809798" y="2389561"/>
            <a:ext cx="2082089" cy="1405551"/>
            <a:chOff x="464947" y="2057400"/>
            <a:chExt cx="2103120" cy="1377991"/>
          </a:xfrm>
        </p:grpSpPr>
        <p:grpSp>
          <p:nvGrpSpPr>
            <p:cNvPr id="27" name="Group 26"/>
            <p:cNvGrpSpPr/>
            <p:nvPr/>
          </p:nvGrpSpPr>
          <p:grpSpPr>
            <a:xfrm>
              <a:off x="464947" y="2057400"/>
              <a:ext cx="2103120" cy="1377991"/>
              <a:chOff x="464947" y="2057400"/>
              <a:chExt cx="2103120" cy="1377991"/>
            </a:xfrm>
          </p:grpSpPr>
          <p:sp>
            <p:nvSpPr>
              <p:cNvPr id="495" name="AutoShape 4"/>
              <p:cNvSpPr>
                <a:spLocks noChangeArrowheads="1"/>
              </p:cNvSpPr>
              <p:nvPr/>
            </p:nvSpPr>
            <p:spPr bwMode="auto">
              <a:xfrm rot="5400000">
                <a:off x="830707" y="1698031"/>
                <a:ext cx="1371600" cy="2103120"/>
              </a:xfrm>
              <a:prstGeom prst="round2DiagRect">
                <a:avLst/>
              </a:prstGeom>
              <a:solidFill>
                <a:schemeClr val="accent5"/>
              </a:solidFill>
              <a:ln w="28575">
                <a:solidFill>
                  <a:srgbClr val="000000"/>
                </a:solidFill>
                <a:miter lim="800000"/>
                <a:headEnd/>
                <a:tailEnd/>
              </a:ln>
              <a:effectLst>
                <a:outerShdw blurRad="50800" dist="38100" dir="2700000" algn="tl" rotWithShape="0">
                  <a:prstClr val="black">
                    <a:alpha val="40000"/>
                  </a:prstClr>
                </a:outerShdw>
              </a:effectLst>
            </p:spPr>
            <p:txBody>
              <a:bodyPr rot="0" vert="horz" wrap="square" lIns="91440" tIns="45720" rIns="91440" bIns="45720" anchor="t" anchorCtr="0" upright="1">
                <a:noAutofit/>
              </a:bodyPr>
              <a:lstStyle/>
              <a:p>
                <a:endParaRPr lang="en-US" sz="2800"/>
              </a:p>
            </p:txBody>
          </p:sp>
          <p:sp>
            <p:nvSpPr>
              <p:cNvPr id="496" name="Rectangle 495"/>
              <p:cNvSpPr>
                <a:spLocks noChangeArrowheads="1"/>
              </p:cNvSpPr>
              <p:nvPr/>
            </p:nvSpPr>
            <p:spPr bwMode="auto">
              <a:xfrm>
                <a:off x="464947" y="2057400"/>
                <a:ext cx="206878" cy="215169"/>
              </a:xfrm>
              <a:prstGeom prst="rect">
                <a:avLst/>
              </a:prstGeom>
              <a:solidFill>
                <a:srgbClr val="000000"/>
              </a:solidFill>
              <a:ln w="9525">
                <a:solidFill>
                  <a:srgbClr val="000000"/>
                </a:solidFill>
                <a:miter lim="800000"/>
                <a:headEnd/>
                <a:tailEnd/>
              </a:ln>
            </p:spPr>
            <p:txBody>
              <a:bodyPr rot="0" vert="horz" wrap="square" lIns="0" tIns="45720" rIns="0" bIns="0" anchor="t" anchorCtr="0" upright="1">
                <a:noAutofit/>
              </a:bodyPr>
              <a:lstStyle/>
              <a:p>
                <a:pPr marL="0" marR="0" algn="ctr">
                  <a:spcBef>
                    <a:spcPts val="0"/>
                  </a:spcBef>
                  <a:spcAft>
                    <a:spcPts val="0"/>
                  </a:spcAft>
                </a:pPr>
                <a:r>
                  <a:rPr lang="en-US" sz="1100" b="1" dirty="0" smtClean="0">
                    <a:solidFill>
                      <a:schemeClr val="accent5"/>
                    </a:solidFill>
                    <a:effectLst/>
                    <a:latin typeface="Verdana"/>
                    <a:ea typeface="Times New Roman"/>
                  </a:rPr>
                  <a:t>5</a:t>
                </a:r>
                <a:endParaRPr lang="en-US" sz="1100" dirty="0">
                  <a:solidFill>
                    <a:schemeClr val="accent5"/>
                  </a:solidFill>
                  <a:effectLst/>
                  <a:latin typeface="Times New Roman"/>
                  <a:ea typeface="Times New Roman"/>
                </a:endParaRPr>
              </a:p>
            </p:txBody>
          </p:sp>
          <p:sp>
            <p:nvSpPr>
              <p:cNvPr id="542" name="Text Box 32"/>
              <p:cNvSpPr txBox="1">
                <a:spLocks noChangeArrowheads="1"/>
              </p:cNvSpPr>
              <p:nvPr/>
            </p:nvSpPr>
            <p:spPr bwMode="auto">
              <a:xfrm>
                <a:off x="464947" y="2133600"/>
                <a:ext cx="2091119" cy="268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45720" rIns="0" bIns="45720" anchor="t" anchorCtr="0" upright="1">
                <a:noAutofit/>
              </a:bodyPr>
              <a:lstStyle/>
              <a:p>
                <a:pPr marL="0" marR="0" algn="ctr">
                  <a:spcBef>
                    <a:spcPts val="0"/>
                  </a:spcBef>
                  <a:spcAft>
                    <a:spcPts val="0"/>
                  </a:spcAft>
                </a:pPr>
                <a:r>
                  <a:rPr lang="en-US" sz="1050" b="1" i="1" dirty="0" smtClean="0">
                    <a:latin typeface="Verdana" panose="020B0604030504040204" pitchFamily="34" charset="0"/>
                    <a:ea typeface="Verdana" panose="020B0604030504040204" pitchFamily="34" charset="0"/>
                    <a:cs typeface="Verdana" panose="020B0604030504040204" pitchFamily="34" charset="0"/>
                  </a:rPr>
                  <a:t>NOTICE TO FILE </a:t>
                </a:r>
              </a:p>
              <a:p>
                <a:pPr marL="0" marR="0" algn="ctr">
                  <a:spcBef>
                    <a:spcPts val="0"/>
                  </a:spcBef>
                  <a:spcAft>
                    <a:spcPts val="0"/>
                  </a:spcAft>
                </a:pPr>
                <a:r>
                  <a:rPr lang="en-US" sz="1050" b="1" i="1" dirty="0" smtClean="0">
                    <a:latin typeface="Verdana" panose="020B0604030504040204" pitchFamily="34" charset="0"/>
                    <a:ea typeface="Verdana" panose="020B0604030504040204" pitchFamily="34" charset="0"/>
                    <a:cs typeface="Verdana" panose="020B0604030504040204" pitchFamily="34" charset="0"/>
                  </a:rPr>
                  <a:t>CLAIMS WITHIN 90 DAYS</a:t>
                </a:r>
                <a:endParaRPr lang="en-US" sz="1050" b="1" i="1" dirty="0">
                  <a:effectLst/>
                  <a:latin typeface="Verdana" panose="020B0604030504040204" pitchFamily="34" charset="0"/>
                  <a:ea typeface="Verdana" panose="020B0604030504040204" pitchFamily="34" charset="0"/>
                  <a:cs typeface="Verdana" panose="020B0604030504040204" pitchFamily="34" charset="0"/>
                </a:endParaRPr>
              </a:p>
              <a:p>
                <a:pPr marL="0" marR="0" algn="ctr">
                  <a:spcBef>
                    <a:spcPts val="0"/>
                  </a:spcBef>
                  <a:spcAft>
                    <a:spcPts val="0"/>
                  </a:spcAft>
                </a:pPr>
                <a:r>
                  <a:rPr lang="en-US" sz="1050" b="1" i="1" dirty="0">
                    <a:effectLst/>
                    <a:latin typeface="Verdana" panose="020B0604030504040204" pitchFamily="34" charset="0"/>
                    <a:ea typeface="Verdana" panose="020B0604030504040204" pitchFamily="34" charset="0"/>
                    <a:cs typeface="Verdana" panose="020B0604030504040204" pitchFamily="34" charset="0"/>
                  </a:rPr>
                  <a:t> </a:t>
                </a:r>
              </a:p>
            </p:txBody>
          </p:sp>
          <p:pic>
            <p:nvPicPr>
              <p:cNvPr id="543" name="Picture 4" descr="http://png-4.vector.me/files/images/3/8/386418/icon_letter_mail_thumb"/>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93800" y="2667000"/>
                <a:ext cx="742925" cy="531127"/>
              </a:xfrm>
              <a:prstGeom prst="rect">
                <a:avLst/>
              </a:prstGeom>
              <a:noFill/>
              <a:extLst>
                <a:ext uri="{909E8E84-426E-40DD-AFC4-6F175D3DCCD1}">
                  <a14:hiddenFill xmlns:a14="http://schemas.microsoft.com/office/drawing/2010/main">
                    <a:solidFill>
                      <a:srgbClr val="FFFFFF"/>
                    </a:solidFill>
                  </a14:hiddenFill>
                </a:ext>
              </a:extLst>
            </p:spPr>
          </p:pic>
          <p:pic>
            <p:nvPicPr>
              <p:cNvPr id="544" name="Picture 543" descr="icon_-47"/>
              <p:cNvPicPr>
                <a:picLocks/>
              </p:cNvPicPr>
              <p:nvPr/>
            </p:nvPicPr>
            <p:blipFill>
              <a:blip r:embed="rId7" cstate="print">
                <a:extLst>
                  <a:ext uri="{28A0092B-C50C-407E-A947-70E740481C1C}">
                    <a14:useLocalDpi xmlns:a14="http://schemas.microsoft.com/office/drawing/2010/main" val="0"/>
                  </a:ext>
                </a:extLst>
              </a:blip>
              <a:srcRect l="13428" t="22585" r="14648" b="22585"/>
              <a:stretch>
                <a:fillRect/>
              </a:stretch>
            </p:blipFill>
            <p:spPr bwMode="auto">
              <a:xfrm>
                <a:off x="556386" y="2590800"/>
                <a:ext cx="680729" cy="623930"/>
              </a:xfrm>
              <a:prstGeom prst="rect">
                <a:avLst/>
              </a:prstGeom>
              <a:noFill/>
              <a:ln>
                <a:noFill/>
              </a:ln>
              <a:extLst>
                <a:ext uri="{909E8E84-426E-40DD-AFC4-6F175D3DCCD1}">
                  <a14:hiddenFill xmlns:a14="http://schemas.microsoft.com/office/drawing/2010/main">
                    <a:solidFill>
                      <a:srgbClr val="FF9900"/>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1" name="Group 30"/>
            <p:cNvGrpSpPr/>
            <p:nvPr/>
          </p:nvGrpSpPr>
          <p:grpSpPr>
            <a:xfrm>
              <a:off x="1879600" y="2580674"/>
              <a:ext cx="598769" cy="619726"/>
              <a:chOff x="1925925" y="2507469"/>
              <a:chExt cx="598769" cy="619726"/>
            </a:xfrm>
          </p:grpSpPr>
          <p:pic>
            <p:nvPicPr>
              <p:cNvPr id="791" name="Picture 6" descr="https://upload.wikimedia.org/wikipedia/commons/thumb/c/ca/Calendar_icon_2.svg/2000px-Calendar_icon_2.svg.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925925" y="2507469"/>
                <a:ext cx="598769" cy="619726"/>
              </a:xfrm>
              <a:prstGeom prst="rect">
                <a:avLst/>
              </a:prstGeom>
              <a:noFill/>
              <a:extLst>
                <a:ext uri="{909E8E84-426E-40DD-AFC4-6F175D3DCCD1}">
                  <a14:hiddenFill xmlns:a14="http://schemas.microsoft.com/office/drawing/2010/main">
                    <a:solidFill>
                      <a:srgbClr val="FFFFFF"/>
                    </a:solidFill>
                  </a14:hiddenFill>
                </a:ext>
              </a:extLst>
            </p:spPr>
          </p:pic>
          <p:sp>
            <p:nvSpPr>
              <p:cNvPr id="792" name="Text Box 32"/>
              <p:cNvSpPr txBox="1">
                <a:spLocks noChangeArrowheads="1"/>
              </p:cNvSpPr>
              <p:nvPr/>
            </p:nvSpPr>
            <p:spPr bwMode="auto">
              <a:xfrm>
                <a:off x="1944146" y="2712932"/>
                <a:ext cx="580548" cy="3655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pPr marL="0" marR="0" algn="ctr">
                  <a:spcBef>
                    <a:spcPts val="0"/>
                  </a:spcBef>
                  <a:spcAft>
                    <a:spcPts val="0"/>
                  </a:spcAft>
                </a:pPr>
                <a:r>
                  <a:rPr lang="en-US" sz="1800" b="1" i="1" dirty="0" smtClean="0">
                    <a:effectLst/>
                    <a:latin typeface="Verdana" panose="020B0604030504040204" pitchFamily="34" charset="0"/>
                    <a:ea typeface="Verdana" panose="020B0604030504040204" pitchFamily="34" charset="0"/>
                    <a:cs typeface="Verdana" panose="020B0604030504040204" pitchFamily="34" charset="0"/>
                  </a:rPr>
                  <a:t>90</a:t>
                </a:r>
                <a:endParaRPr lang="en-US" sz="1800" b="1" i="1" dirty="0">
                  <a:effectLst/>
                  <a:latin typeface="Verdana" panose="020B0604030504040204" pitchFamily="34" charset="0"/>
                  <a:ea typeface="Verdana" panose="020B0604030504040204" pitchFamily="34" charset="0"/>
                  <a:cs typeface="Verdana" panose="020B0604030504040204" pitchFamily="34" charset="0"/>
                </a:endParaRPr>
              </a:p>
            </p:txBody>
          </p:sp>
        </p:grpSp>
      </p:grpSp>
      <p:grpSp>
        <p:nvGrpSpPr>
          <p:cNvPr id="1040" name="Group 1039"/>
          <p:cNvGrpSpPr/>
          <p:nvPr/>
        </p:nvGrpSpPr>
        <p:grpSpPr>
          <a:xfrm>
            <a:off x="2832541" y="4166587"/>
            <a:ext cx="2090211" cy="1429305"/>
            <a:chOff x="454076" y="3744764"/>
            <a:chExt cx="2111324" cy="1377991"/>
          </a:xfrm>
        </p:grpSpPr>
        <p:sp>
          <p:nvSpPr>
            <p:cNvPr id="823" name="AutoShape 4"/>
            <p:cNvSpPr>
              <a:spLocks noChangeArrowheads="1"/>
            </p:cNvSpPr>
            <p:nvPr/>
          </p:nvSpPr>
          <p:spPr bwMode="auto">
            <a:xfrm rot="5400000">
              <a:off x="824706" y="3385395"/>
              <a:ext cx="1371600" cy="2103120"/>
            </a:xfrm>
            <a:prstGeom prst="round2DiagRect">
              <a:avLst/>
            </a:prstGeom>
            <a:solidFill>
              <a:schemeClr val="accent5"/>
            </a:solidFill>
            <a:ln w="28575">
              <a:solidFill>
                <a:srgbClr val="000000"/>
              </a:solidFill>
              <a:miter lim="800000"/>
              <a:headEnd/>
              <a:tailEnd/>
            </a:ln>
            <a:effectLst>
              <a:outerShdw blurRad="50800" dist="38100" dir="2700000" algn="tl" rotWithShape="0">
                <a:prstClr val="black">
                  <a:alpha val="40000"/>
                </a:prstClr>
              </a:outerShdw>
            </a:effectLst>
          </p:spPr>
          <p:txBody>
            <a:bodyPr rot="0" vert="horz" wrap="square" lIns="91440" tIns="45720" rIns="91440" bIns="45720" anchor="t" anchorCtr="0" upright="1">
              <a:noAutofit/>
            </a:bodyPr>
            <a:lstStyle/>
            <a:p>
              <a:endParaRPr lang="en-US" sz="2800"/>
            </a:p>
          </p:txBody>
        </p:sp>
        <p:grpSp>
          <p:nvGrpSpPr>
            <p:cNvPr id="1024" name="Group 1023"/>
            <p:cNvGrpSpPr>
              <a:grpSpLocks noChangeAspect="1"/>
            </p:cNvGrpSpPr>
            <p:nvPr/>
          </p:nvGrpSpPr>
          <p:grpSpPr>
            <a:xfrm>
              <a:off x="631454" y="4281310"/>
              <a:ext cx="794857" cy="759291"/>
              <a:chOff x="3285610" y="5361129"/>
              <a:chExt cx="831862" cy="794640"/>
            </a:xfrm>
          </p:grpSpPr>
          <p:sp>
            <p:nvSpPr>
              <p:cNvPr id="801" name="Freeform 800"/>
              <p:cNvSpPr>
                <a:spLocks noEditPoints="1"/>
              </p:cNvSpPr>
              <p:nvPr/>
            </p:nvSpPr>
            <p:spPr bwMode="auto">
              <a:xfrm>
                <a:off x="3285610" y="5361129"/>
                <a:ext cx="831862" cy="794640"/>
              </a:xfrm>
              <a:custGeom>
                <a:avLst/>
                <a:gdLst>
                  <a:gd name="T0" fmla="*/ 4474 w 4496"/>
                  <a:gd name="T1" fmla="*/ 4025 h 4498"/>
                  <a:gd name="T2" fmla="*/ 4383 w 4496"/>
                  <a:gd name="T3" fmla="*/ 4167 h 4498"/>
                  <a:gd name="T4" fmla="*/ 4340 w 4496"/>
                  <a:gd name="T5" fmla="*/ 4231 h 4498"/>
                  <a:gd name="T6" fmla="*/ 4246 w 4496"/>
                  <a:gd name="T7" fmla="*/ 4366 h 4498"/>
                  <a:gd name="T8" fmla="*/ 4178 w 4496"/>
                  <a:gd name="T9" fmla="*/ 4412 h 4498"/>
                  <a:gd name="T10" fmla="*/ 3943 w 4496"/>
                  <a:gd name="T11" fmla="*/ 4493 h 4498"/>
                  <a:gd name="T12" fmla="*/ 642 w 4496"/>
                  <a:gd name="T13" fmla="*/ 4468 h 4498"/>
                  <a:gd name="T14" fmla="*/ 559 w 4496"/>
                  <a:gd name="T15" fmla="*/ 4462 h 4498"/>
                  <a:gd name="T16" fmla="*/ 389 w 4496"/>
                  <a:gd name="T17" fmla="*/ 4447 h 4498"/>
                  <a:gd name="T18" fmla="*/ 316 w 4496"/>
                  <a:gd name="T19" fmla="*/ 4410 h 4498"/>
                  <a:gd name="T20" fmla="*/ 133 w 4496"/>
                  <a:gd name="T21" fmla="*/ 4250 h 4498"/>
                  <a:gd name="T22" fmla="*/ 77 w 4496"/>
                  <a:gd name="T23" fmla="*/ 4093 h 4498"/>
                  <a:gd name="T24" fmla="*/ 50 w 4496"/>
                  <a:gd name="T25" fmla="*/ 4020 h 4498"/>
                  <a:gd name="T26" fmla="*/ 0 w 4496"/>
                  <a:gd name="T27" fmla="*/ 3856 h 4498"/>
                  <a:gd name="T28" fmla="*/ 0 w 4496"/>
                  <a:gd name="T29" fmla="*/ 640 h 4498"/>
                  <a:gd name="T30" fmla="*/ 48 w 4496"/>
                  <a:gd name="T31" fmla="*/ 392 h 4498"/>
                  <a:gd name="T32" fmla="*/ 158 w 4496"/>
                  <a:gd name="T33" fmla="*/ 267 h 4498"/>
                  <a:gd name="T34" fmla="*/ 207 w 4496"/>
                  <a:gd name="T35" fmla="*/ 209 h 4498"/>
                  <a:gd name="T36" fmla="*/ 318 w 4496"/>
                  <a:gd name="T37" fmla="*/ 86 h 4498"/>
                  <a:gd name="T38" fmla="*/ 391 w 4496"/>
                  <a:gd name="T39" fmla="*/ 49 h 4498"/>
                  <a:gd name="T40" fmla="*/ 640 w 4496"/>
                  <a:gd name="T41" fmla="*/ 0 h 4498"/>
                  <a:gd name="T42" fmla="*/ 3939 w 4496"/>
                  <a:gd name="T43" fmla="*/ 36 h 4498"/>
                  <a:gd name="T44" fmla="*/ 4016 w 4496"/>
                  <a:gd name="T45" fmla="*/ 51 h 4498"/>
                  <a:gd name="T46" fmla="*/ 4180 w 4496"/>
                  <a:gd name="T47" fmla="*/ 88 h 4498"/>
                  <a:gd name="T48" fmla="*/ 4248 w 4496"/>
                  <a:gd name="T49" fmla="*/ 134 h 4498"/>
                  <a:gd name="T50" fmla="*/ 4408 w 4496"/>
                  <a:gd name="T51" fmla="*/ 316 h 4498"/>
                  <a:gd name="T52" fmla="*/ 4446 w 4496"/>
                  <a:gd name="T53" fmla="*/ 480 h 4498"/>
                  <a:gd name="T54" fmla="*/ 4461 w 4496"/>
                  <a:gd name="T55" fmla="*/ 557 h 4498"/>
                  <a:gd name="T56" fmla="*/ 4496 w 4496"/>
                  <a:gd name="T57" fmla="*/ 3858 h 4498"/>
                  <a:gd name="T58" fmla="*/ 4491 w 4496"/>
                  <a:gd name="T59" fmla="*/ 3944 h 4498"/>
                  <a:gd name="T60" fmla="*/ 4448 w 4496"/>
                  <a:gd name="T61" fmla="*/ 4106 h 4498"/>
                  <a:gd name="T62" fmla="*/ 4351 w 4496"/>
                  <a:gd name="T63" fmla="*/ 4240 h 4498"/>
                  <a:gd name="T64" fmla="*/ 4246 w 4496"/>
                  <a:gd name="T65" fmla="*/ 4366 h 4498"/>
                  <a:gd name="T66" fmla="*/ 4105 w 4496"/>
                  <a:gd name="T67" fmla="*/ 4449 h 4498"/>
                  <a:gd name="T68" fmla="*/ 4026 w 4496"/>
                  <a:gd name="T69" fmla="*/ 4476 h 4498"/>
                  <a:gd name="T70" fmla="*/ 3856 w 4496"/>
                  <a:gd name="T71" fmla="*/ 4498 h 4498"/>
                  <a:gd name="T72" fmla="*/ 555 w 4496"/>
                  <a:gd name="T73" fmla="*/ 4478 h 4498"/>
                  <a:gd name="T74" fmla="*/ 389 w 4496"/>
                  <a:gd name="T75" fmla="*/ 4447 h 4498"/>
                  <a:gd name="T76" fmla="*/ 248 w 4496"/>
                  <a:gd name="T77" fmla="*/ 4364 h 4498"/>
                  <a:gd name="T78" fmla="*/ 188 w 4496"/>
                  <a:gd name="T79" fmla="*/ 4310 h 4498"/>
                  <a:gd name="T80" fmla="*/ 88 w 4496"/>
                  <a:gd name="T81" fmla="*/ 4182 h 4498"/>
                  <a:gd name="T82" fmla="*/ 37 w 4496"/>
                  <a:gd name="T83" fmla="*/ 4024 h 4498"/>
                  <a:gd name="T84" fmla="*/ 0 w 4496"/>
                  <a:gd name="T85" fmla="*/ 3856 h 4498"/>
                  <a:gd name="T86" fmla="*/ 5 w 4496"/>
                  <a:gd name="T87" fmla="*/ 554 h 4498"/>
                  <a:gd name="T88" fmla="*/ 22 w 4496"/>
                  <a:gd name="T89" fmla="*/ 471 h 4498"/>
                  <a:gd name="T90" fmla="*/ 86 w 4496"/>
                  <a:gd name="T91" fmla="*/ 318 h 4498"/>
                  <a:gd name="T92" fmla="*/ 197 w 4496"/>
                  <a:gd name="T93" fmla="*/ 198 h 4498"/>
                  <a:gd name="T94" fmla="*/ 318 w 4496"/>
                  <a:gd name="T95" fmla="*/ 86 h 4498"/>
                  <a:gd name="T96" fmla="*/ 470 w 4496"/>
                  <a:gd name="T97" fmla="*/ 22 h 4498"/>
                  <a:gd name="T98" fmla="*/ 553 w 4496"/>
                  <a:gd name="T99" fmla="*/ 5 h 4498"/>
                  <a:gd name="T100" fmla="*/ 3854 w 4496"/>
                  <a:gd name="T101" fmla="*/ 0 h 4498"/>
                  <a:gd name="T102" fmla="*/ 4022 w 4496"/>
                  <a:gd name="T103" fmla="*/ 37 h 4498"/>
                  <a:gd name="T104" fmla="*/ 4180 w 4496"/>
                  <a:gd name="T105" fmla="*/ 88 h 4498"/>
                  <a:gd name="T106" fmla="*/ 4308 w 4496"/>
                  <a:gd name="T107" fmla="*/ 188 h 4498"/>
                  <a:gd name="T108" fmla="*/ 4363 w 4496"/>
                  <a:gd name="T109" fmla="*/ 248 h 4498"/>
                  <a:gd name="T110" fmla="*/ 4446 w 4496"/>
                  <a:gd name="T111" fmla="*/ 392 h 4498"/>
                  <a:gd name="T112" fmla="*/ 4476 w 4496"/>
                  <a:gd name="T113" fmla="*/ 557 h 4498"/>
                  <a:gd name="T114" fmla="*/ 4496 w 4496"/>
                  <a:gd name="T115" fmla="*/ 3858 h 44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496" h="4498">
                    <a:moveTo>
                      <a:pt x="4496" y="3858"/>
                    </a:moveTo>
                    <a:lnTo>
                      <a:pt x="4466" y="3856"/>
                    </a:lnTo>
                    <a:lnTo>
                      <a:pt x="4461" y="3941"/>
                    </a:lnTo>
                    <a:lnTo>
                      <a:pt x="4491" y="3943"/>
                    </a:lnTo>
                    <a:lnTo>
                      <a:pt x="4496" y="3858"/>
                    </a:lnTo>
                    <a:close/>
                    <a:moveTo>
                      <a:pt x="4491" y="3944"/>
                    </a:moveTo>
                    <a:lnTo>
                      <a:pt x="4461" y="3939"/>
                    </a:lnTo>
                    <a:lnTo>
                      <a:pt x="4446" y="4020"/>
                    </a:lnTo>
                    <a:lnTo>
                      <a:pt x="4474" y="4025"/>
                    </a:lnTo>
                    <a:lnTo>
                      <a:pt x="4491" y="3944"/>
                    </a:lnTo>
                    <a:close/>
                    <a:moveTo>
                      <a:pt x="4474" y="4027"/>
                    </a:moveTo>
                    <a:lnTo>
                      <a:pt x="4446" y="4018"/>
                    </a:lnTo>
                    <a:lnTo>
                      <a:pt x="4419" y="4095"/>
                    </a:lnTo>
                    <a:lnTo>
                      <a:pt x="4448" y="4106"/>
                    </a:lnTo>
                    <a:lnTo>
                      <a:pt x="4474" y="4027"/>
                    </a:lnTo>
                    <a:close/>
                    <a:moveTo>
                      <a:pt x="4446" y="4108"/>
                    </a:moveTo>
                    <a:lnTo>
                      <a:pt x="4419" y="4093"/>
                    </a:lnTo>
                    <a:lnTo>
                      <a:pt x="4383" y="4167"/>
                    </a:lnTo>
                    <a:lnTo>
                      <a:pt x="4410" y="4180"/>
                    </a:lnTo>
                    <a:lnTo>
                      <a:pt x="4446" y="4108"/>
                    </a:lnTo>
                    <a:close/>
                    <a:moveTo>
                      <a:pt x="4408" y="4182"/>
                    </a:moveTo>
                    <a:lnTo>
                      <a:pt x="4383" y="4165"/>
                    </a:lnTo>
                    <a:lnTo>
                      <a:pt x="4338" y="4231"/>
                    </a:lnTo>
                    <a:lnTo>
                      <a:pt x="4365" y="4248"/>
                    </a:lnTo>
                    <a:lnTo>
                      <a:pt x="4408" y="4182"/>
                    </a:lnTo>
                    <a:close/>
                    <a:moveTo>
                      <a:pt x="4363" y="4250"/>
                    </a:moveTo>
                    <a:lnTo>
                      <a:pt x="4340" y="4231"/>
                    </a:lnTo>
                    <a:lnTo>
                      <a:pt x="4287" y="4289"/>
                    </a:lnTo>
                    <a:lnTo>
                      <a:pt x="4310" y="4310"/>
                    </a:lnTo>
                    <a:lnTo>
                      <a:pt x="4363" y="4250"/>
                    </a:lnTo>
                    <a:close/>
                    <a:moveTo>
                      <a:pt x="4308" y="4312"/>
                    </a:moveTo>
                    <a:lnTo>
                      <a:pt x="4287" y="4289"/>
                    </a:lnTo>
                    <a:lnTo>
                      <a:pt x="4227" y="4342"/>
                    </a:lnTo>
                    <a:lnTo>
                      <a:pt x="4248" y="4364"/>
                    </a:lnTo>
                    <a:lnTo>
                      <a:pt x="4308" y="4312"/>
                    </a:lnTo>
                    <a:close/>
                    <a:moveTo>
                      <a:pt x="4246" y="4366"/>
                    </a:moveTo>
                    <a:lnTo>
                      <a:pt x="4229" y="4340"/>
                    </a:lnTo>
                    <a:lnTo>
                      <a:pt x="4163" y="4385"/>
                    </a:lnTo>
                    <a:lnTo>
                      <a:pt x="4180" y="4410"/>
                    </a:lnTo>
                    <a:lnTo>
                      <a:pt x="4246" y="4366"/>
                    </a:lnTo>
                    <a:close/>
                    <a:moveTo>
                      <a:pt x="4178" y="4412"/>
                    </a:moveTo>
                    <a:lnTo>
                      <a:pt x="4165" y="4385"/>
                    </a:lnTo>
                    <a:lnTo>
                      <a:pt x="4092" y="4421"/>
                    </a:lnTo>
                    <a:lnTo>
                      <a:pt x="4105" y="4447"/>
                    </a:lnTo>
                    <a:lnTo>
                      <a:pt x="4178" y="4412"/>
                    </a:lnTo>
                    <a:close/>
                    <a:moveTo>
                      <a:pt x="4105" y="4449"/>
                    </a:moveTo>
                    <a:lnTo>
                      <a:pt x="4093" y="4421"/>
                    </a:lnTo>
                    <a:lnTo>
                      <a:pt x="4016" y="4447"/>
                    </a:lnTo>
                    <a:lnTo>
                      <a:pt x="4026" y="4476"/>
                    </a:lnTo>
                    <a:lnTo>
                      <a:pt x="4105" y="4449"/>
                    </a:lnTo>
                    <a:close/>
                    <a:moveTo>
                      <a:pt x="4024" y="4476"/>
                    </a:moveTo>
                    <a:lnTo>
                      <a:pt x="4018" y="4447"/>
                    </a:lnTo>
                    <a:lnTo>
                      <a:pt x="3937" y="4462"/>
                    </a:lnTo>
                    <a:lnTo>
                      <a:pt x="3943" y="4493"/>
                    </a:lnTo>
                    <a:lnTo>
                      <a:pt x="4024" y="4476"/>
                    </a:lnTo>
                    <a:close/>
                    <a:moveTo>
                      <a:pt x="3941" y="4493"/>
                    </a:moveTo>
                    <a:lnTo>
                      <a:pt x="3939" y="4462"/>
                    </a:lnTo>
                    <a:lnTo>
                      <a:pt x="3854" y="4468"/>
                    </a:lnTo>
                    <a:lnTo>
                      <a:pt x="3856" y="4498"/>
                    </a:lnTo>
                    <a:lnTo>
                      <a:pt x="3941" y="4493"/>
                    </a:lnTo>
                    <a:close/>
                    <a:moveTo>
                      <a:pt x="3854" y="4498"/>
                    </a:moveTo>
                    <a:lnTo>
                      <a:pt x="3854" y="4468"/>
                    </a:lnTo>
                    <a:lnTo>
                      <a:pt x="642" y="4468"/>
                    </a:lnTo>
                    <a:lnTo>
                      <a:pt x="642" y="4498"/>
                    </a:lnTo>
                    <a:lnTo>
                      <a:pt x="3854" y="4498"/>
                    </a:lnTo>
                    <a:close/>
                    <a:moveTo>
                      <a:pt x="640" y="4498"/>
                    </a:moveTo>
                    <a:lnTo>
                      <a:pt x="642" y="4468"/>
                    </a:lnTo>
                    <a:lnTo>
                      <a:pt x="557" y="4462"/>
                    </a:lnTo>
                    <a:lnTo>
                      <a:pt x="555" y="4493"/>
                    </a:lnTo>
                    <a:lnTo>
                      <a:pt x="640" y="4498"/>
                    </a:lnTo>
                    <a:close/>
                    <a:moveTo>
                      <a:pt x="553" y="4493"/>
                    </a:moveTo>
                    <a:lnTo>
                      <a:pt x="559" y="4462"/>
                    </a:lnTo>
                    <a:lnTo>
                      <a:pt x="478" y="4447"/>
                    </a:lnTo>
                    <a:lnTo>
                      <a:pt x="472" y="4476"/>
                    </a:lnTo>
                    <a:lnTo>
                      <a:pt x="553" y="4493"/>
                    </a:lnTo>
                    <a:close/>
                    <a:moveTo>
                      <a:pt x="470" y="4476"/>
                    </a:moveTo>
                    <a:lnTo>
                      <a:pt x="480" y="4447"/>
                    </a:lnTo>
                    <a:lnTo>
                      <a:pt x="403" y="4421"/>
                    </a:lnTo>
                    <a:lnTo>
                      <a:pt x="391" y="4449"/>
                    </a:lnTo>
                    <a:lnTo>
                      <a:pt x="470" y="4476"/>
                    </a:lnTo>
                    <a:close/>
                    <a:moveTo>
                      <a:pt x="389" y="4447"/>
                    </a:moveTo>
                    <a:lnTo>
                      <a:pt x="404" y="4421"/>
                    </a:lnTo>
                    <a:lnTo>
                      <a:pt x="331" y="4385"/>
                    </a:lnTo>
                    <a:lnTo>
                      <a:pt x="318" y="4412"/>
                    </a:lnTo>
                    <a:lnTo>
                      <a:pt x="389" y="4447"/>
                    </a:lnTo>
                    <a:close/>
                    <a:moveTo>
                      <a:pt x="316" y="4410"/>
                    </a:moveTo>
                    <a:lnTo>
                      <a:pt x="333" y="4385"/>
                    </a:lnTo>
                    <a:lnTo>
                      <a:pt x="267" y="4340"/>
                    </a:lnTo>
                    <a:lnTo>
                      <a:pt x="250" y="4366"/>
                    </a:lnTo>
                    <a:lnTo>
                      <a:pt x="316" y="4410"/>
                    </a:lnTo>
                    <a:close/>
                    <a:moveTo>
                      <a:pt x="248" y="4364"/>
                    </a:moveTo>
                    <a:lnTo>
                      <a:pt x="267" y="4342"/>
                    </a:lnTo>
                    <a:lnTo>
                      <a:pt x="207" y="4289"/>
                    </a:lnTo>
                    <a:lnTo>
                      <a:pt x="188" y="4312"/>
                    </a:lnTo>
                    <a:lnTo>
                      <a:pt x="248" y="4364"/>
                    </a:lnTo>
                    <a:close/>
                    <a:moveTo>
                      <a:pt x="186" y="4310"/>
                    </a:moveTo>
                    <a:lnTo>
                      <a:pt x="209" y="4289"/>
                    </a:lnTo>
                    <a:lnTo>
                      <a:pt x="156" y="4231"/>
                    </a:lnTo>
                    <a:lnTo>
                      <a:pt x="133" y="4250"/>
                    </a:lnTo>
                    <a:lnTo>
                      <a:pt x="186" y="4310"/>
                    </a:lnTo>
                    <a:close/>
                    <a:moveTo>
                      <a:pt x="131" y="4248"/>
                    </a:moveTo>
                    <a:lnTo>
                      <a:pt x="158" y="4231"/>
                    </a:lnTo>
                    <a:lnTo>
                      <a:pt x="113" y="4165"/>
                    </a:lnTo>
                    <a:lnTo>
                      <a:pt x="88" y="4182"/>
                    </a:lnTo>
                    <a:lnTo>
                      <a:pt x="131" y="4248"/>
                    </a:lnTo>
                    <a:close/>
                    <a:moveTo>
                      <a:pt x="86" y="4180"/>
                    </a:moveTo>
                    <a:lnTo>
                      <a:pt x="113" y="4167"/>
                    </a:lnTo>
                    <a:lnTo>
                      <a:pt x="77" y="4093"/>
                    </a:lnTo>
                    <a:lnTo>
                      <a:pt x="50" y="4108"/>
                    </a:lnTo>
                    <a:lnTo>
                      <a:pt x="86" y="4180"/>
                    </a:lnTo>
                    <a:close/>
                    <a:moveTo>
                      <a:pt x="48" y="4106"/>
                    </a:moveTo>
                    <a:lnTo>
                      <a:pt x="77" y="4095"/>
                    </a:lnTo>
                    <a:lnTo>
                      <a:pt x="50" y="4018"/>
                    </a:lnTo>
                    <a:lnTo>
                      <a:pt x="22" y="4027"/>
                    </a:lnTo>
                    <a:lnTo>
                      <a:pt x="48" y="4106"/>
                    </a:lnTo>
                    <a:close/>
                    <a:moveTo>
                      <a:pt x="22" y="4025"/>
                    </a:moveTo>
                    <a:lnTo>
                      <a:pt x="50" y="4020"/>
                    </a:lnTo>
                    <a:lnTo>
                      <a:pt x="35" y="3939"/>
                    </a:lnTo>
                    <a:lnTo>
                      <a:pt x="5" y="3944"/>
                    </a:lnTo>
                    <a:lnTo>
                      <a:pt x="22" y="4025"/>
                    </a:lnTo>
                    <a:close/>
                    <a:moveTo>
                      <a:pt x="5" y="3943"/>
                    </a:moveTo>
                    <a:lnTo>
                      <a:pt x="35" y="3941"/>
                    </a:lnTo>
                    <a:lnTo>
                      <a:pt x="30" y="3856"/>
                    </a:lnTo>
                    <a:lnTo>
                      <a:pt x="0" y="3858"/>
                    </a:lnTo>
                    <a:lnTo>
                      <a:pt x="5" y="3943"/>
                    </a:lnTo>
                    <a:close/>
                    <a:moveTo>
                      <a:pt x="0" y="3856"/>
                    </a:moveTo>
                    <a:lnTo>
                      <a:pt x="30" y="3856"/>
                    </a:lnTo>
                    <a:lnTo>
                      <a:pt x="30" y="642"/>
                    </a:lnTo>
                    <a:lnTo>
                      <a:pt x="0" y="642"/>
                    </a:lnTo>
                    <a:lnTo>
                      <a:pt x="0" y="3856"/>
                    </a:lnTo>
                    <a:close/>
                    <a:moveTo>
                      <a:pt x="0" y="640"/>
                    </a:moveTo>
                    <a:lnTo>
                      <a:pt x="30" y="642"/>
                    </a:lnTo>
                    <a:lnTo>
                      <a:pt x="35" y="557"/>
                    </a:lnTo>
                    <a:lnTo>
                      <a:pt x="5" y="555"/>
                    </a:lnTo>
                    <a:lnTo>
                      <a:pt x="0" y="640"/>
                    </a:lnTo>
                    <a:close/>
                    <a:moveTo>
                      <a:pt x="5" y="554"/>
                    </a:moveTo>
                    <a:lnTo>
                      <a:pt x="35" y="559"/>
                    </a:lnTo>
                    <a:lnTo>
                      <a:pt x="50" y="478"/>
                    </a:lnTo>
                    <a:lnTo>
                      <a:pt x="22" y="473"/>
                    </a:lnTo>
                    <a:lnTo>
                      <a:pt x="5" y="554"/>
                    </a:lnTo>
                    <a:close/>
                    <a:moveTo>
                      <a:pt x="22" y="471"/>
                    </a:moveTo>
                    <a:lnTo>
                      <a:pt x="50" y="480"/>
                    </a:lnTo>
                    <a:lnTo>
                      <a:pt x="77" y="403"/>
                    </a:lnTo>
                    <a:lnTo>
                      <a:pt x="48" y="392"/>
                    </a:lnTo>
                    <a:lnTo>
                      <a:pt x="22" y="471"/>
                    </a:lnTo>
                    <a:close/>
                    <a:moveTo>
                      <a:pt x="50" y="392"/>
                    </a:moveTo>
                    <a:lnTo>
                      <a:pt x="77" y="405"/>
                    </a:lnTo>
                    <a:lnTo>
                      <a:pt x="113" y="331"/>
                    </a:lnTo>
                    <a:lnTo>
                      <a:pt x="86" y="318"/>
                    </a:lnTo>
                    <a:lnTo>
                      <a:pt x="50" y="392"/>
                    </a:lnTo>
                    <a:close/>
                    <a:moveTo>
                      <a:pt x="88" y="316"/>
                    </a:moveTo>
                    <a:lnTo>
                      <a:pt x="113" y="333"/>
                    </a:lnTo>
                    <a:lnTo>
                      <a:pt x="158" y="267"/>
                    </a:lnTo>
                    <a:lnTo>
                      <a:pt x="131" y="250"/>
                    </a:lnTo>
                    <a:lnTo>
                      <a:pt x="88" y="316"/>
                    </a:lnTo>
                    <a:close/>
                    <a:moveTo>
                      <a:pt x="133" y="248"/>
                    </a:moveTo>
                    <a:lnTo>
                      <a:pt x="156" y="269"/>
                    </a:lnTo>
                    <a:lnTo>
                      <a:pt x="209" y="209"/>
                    </a:lnTo>
                    <a:lnTo>
                      <a:pt x="186" y="188"/>
                    </a:lnTo>
                    <a:lnTo>
                      <a:pt x="133" y="248"/>
                    </a:lnTo>
                    <a:close/>
                    <a:moveTo>
                      <a:pt x="188" y="186"/>
                    </a:moveTo>
                    <a:lnTo>
                      <a:pt x="207" y="209"/>
                    </a:lnTo>
                    <a:lnTo>
                      <a:pt x="267" y="156"/>
                    </a:lnTo>
                    <a:lnTo>
                      <a:pt x="248" y="134"/>
                    </a:lnTo>
                    <a:lnTo>
                      <a:pt x="188" y="186"/>
                    </a:lnTo>
                    <a:close/>
                    <a:moveTo>
                      <a:pt x="250" y="132"/>
                    </a:moveTo>
                    <a:lnTo>
                      <a:pt x="267" y="158"/>
                    </a:lnTo>
                    <a:lnTo>
                      <a:pt x="333" y="113"/>
                    </a:lnTo>
                    <a:lnTo>
                      <a:pt x="316" y="88"/>
                    </a:lnTo>
                    <a:lnTo>
                      <a:pt x="250" y="132"/>
                    </a:lnTo>
                    <a:close/>
                    <a:moveTo>
                      <a:pt x="318" y="86"/>
                    </a:moveTo>
                    <a:lnTo>
                      <a:pt x="331" y="113"/>
                    </a:lnTo>
                    <a:lnTo>
                      <a:pt x="404" y="77"/>
                    </a:lnTo>
                    <a:lnTo>
                      <a:pt x="389" y="51"/>
                    </a:lnTo>
                    <a:lnTo>
                      <a:pt x="318" y="86"/>
                    </a:lnTo>
                    <a:close/>
                    <a:moveTo>
                      <a:pt x="391" y="49"/>
                    </a:moveTo>
                    <a:lnTo>
                      <a:pt x="403" y="77"/>
                    </a:lnTo>
                    <a:lnTo>
                      <a:pt x="480" y="51"/>
                    </a:lnTo>
                    <a:lnTo>
                      <a:pt x="470" y="22"/>
                    </a:lnTo>
                    <a:lnTo>
                      <a:pt x="391" y="49"/>
                    </a:lnTo>
                    <a:close/>
                    <a:moveTo>
                      <a:pt x="472" y="22"/>
                    </a:moveTo>
                    <a:lnTo>
                      <a:pt x="478" y="51"/>
                    </a:lnTo>
                    <a:lnTo>
                      <a:pt x="559" y="36"/>
                    </a:lnTo>
                    <a:lnTo>
                      <a:pt x="553" y="5"/>
                    </a:lnTo>
                    <a:lnTo>
                      <a:pt x="472" y="22"/>
                    </a:lnTo>
                    <a:close/>
                    <a:moveTo>
                      <a:pt x="555" y="5"/>
                    </a:moveTo>
                    <a:lnTo>
                      <a:pt x="557" y="36"/>
                    </a:lnTo>
                    <a:lnTo>
                      <a:pt x="642" y="30"/>
                    </a:lnTo>
                    <a:lnTo>
                      <a:pt x="640" y="0"/>
                    </a:lnTo>
                    <a:lnTo>
                      <a:pt x="555" y="5"/>
                    </a:lnTo>
                    <a:close/>
                    <a:moveTo>
                      <a:pt x="642" y="0"/>
                    </a:moveTo>
                    <a:lnTo>
                      <a:pt x="642" y="30"/>
                    </a:lnTo>
                    <a:lnTo>
                      <a:pt x="3854" y="30"/>
                    </a:lnTo>
                    <a:lnTo>
                      <a:pt x="3854" y="0"/>
                    </a:lnTo>
                    <a:lnTo>
                      <a:pt x="642" y="0"/>
                    </a:lnTo>
                    <a:close/>
                    <a:moveTo>
                      <a:pt x="3856" y="0"/>
                    </a:moveTo>
                    <a:lnTo>
                      <a:pt x="3854" y="30"/>
                    </a:lnTo>
                    <a:lnTo>
                      <a:pt x="3939" y="36"/>
                    </a:lnTo>
                    <a:lnTo>
                      <a:pt x="3941" y="5"/>
                    </a:lnTo>
                    <a:lnTo>
                      <a:pt x="3856" y="0"/>
                    </a:lnTo>
                    <a:close/>
                    <a:moveTo>
                      <a:pt x="3943" y="5"/>
                    </a:moveTo>
                    <a:lnTo>
                      <a:pt x="3937" y="36"/>
                    </a:lnTo>
                    <a:lnTo>
                      <a:pt x="4018" y="51"/>
                    </a:lnTo>
                    <a:lnTo>
                      <a:pt x="4024" y="22"/>
                    </a:lnTo>
                    <a:lnTo>
                      <a:pt x="3943" y="5"/>
                    </a:lnTo>
                    <a:close/>
                    <a:moveTo>
                      <a:pt x="4026" y="22"/>
                    </a:moveTo>
                    <a:lnTo>
                      <a:pt x="4016" y="51"/>
                    </a:lnTo>
                    <a:lnTo>
                      <a:pt x="4093" y="77"/>
                    </a:lnTo>
                    <a:lnTo>
                      <a:pt x="4105" y="49"/>
                    </a:lnTo>
                    <a:lnTo>
                      <a:pt x="4026" y="22"/>
                    </a:lnTo>
                    <a:close/>
                    <a:moveTo>
                      <a:pt x="4105" y="51"/>
                    </a:moveTo>
                    <a:lnTo>
                      <a:pt x="4092" y="77"/>
                    </a:lnTo>
                    <a:lnTo>
                      <a:pt x="4165" y="113"/>
                    </a:lnTo>
                    <a:lnTo>
                      <a:pt x="4178" y="86"/>
                    </a:lnTo>
                    <a:lnTo>
                      <a:pt x="4105" y="51"/>
                    </a:lnTo>
                    <a:close/>
                    <a:moveTo>
                      <a:pt x="4180" y="88"/>
                    </a:moveTo>
                    <a:lnTo>
                      <a:pt x="4163" y="113"/>
                    </a:lnTo>
                    <a:lnTo>
                      <a:pt x="4229" y="158"/>
                    </a:lnTo>
                    <a:lnTo>
                      <a:pt x="4246" y="132"/>
                    </a:lnTo>
                    <a:lnTo>
                      <a:pt x="4180" y="88"/>
                    </a:lnTo>
                    <a:close/>
                    <a:moveTo>
                      <a:pt x="4248" y="134"/>
                    </a:moveTo>
                    <a:lnTo>
                      <a:pt x="4227" y="156"/>
                    </a:lnTo>
                    <a:lnTo>
                      <a:pt x="4287" y="209"/>
                    </a:lnTo>
                    <a:lnTo>
                      <a:pt x="4308" y="186"/>
                    </a:lnTo>
                    <a:lnTo>
                      <a:pt x="4248" y="134"/>
                    </a:lnTo>
                    <a:close/>
                    <a:moveTo>
                      <a:pt x="4310" y="188"/>
                    </a:moveTo>
                    <a:lnTo>
                      <a:pt x="4287" y="209"/>
                    </a:lnTo>
                    <a:lnTo>
                      <a:pt x="4340" y="269"/>
                    </a:lnTo>
                    <a:lnTo>
                      <a:pt x="4363" y="248"/>
                    </a:lnTo>
                    <a:lnTo>
                      <a:pt x="4310" y="188"/>
                    </a:lnTo>
                    <a:close/>
                    <a:moveTo>
                      <a:pt x="4365" y="250"/>
                    </a:moveTo>
                    <a:lnTo>
                      <a:pt x="4338" y="267"/>
                    </a:lnTo>
                    <a:lnTo>
                      <a:pt x="4383" y="333"/>
                    </a:lnTo>
                    <a:lnTo>
                      <a:pt x="4408" y="316"/>
                    </a:lnTo>
                    <a:lnTo>
                      <a:pt x="4365" y="250"/>
                    </a:lnTo>
                    <a:close/>
                    <a:moveTo>
                      <a:pt x="4410" y="318"/>
                    </a:moveTo>
                    <a:lnTo>
                      <a:pt x="4383" y="331"/>
                    </a:lnTo>
                    <a:lnTo>
                      <a:pt x="4419" y="405"/>
                    </a:lnTo>
                    <a:lnTo>
                      <a:pt x="4446" y="392"/>
                    </a:lnTo>
                    <a:lnTo>
                      <a:pt x="4410" y="318"/>
                    </a:lnTo>
                    <a:close/>
                    <a:moveTo>
                      <a:pt x="4448" y="392"/>
                    </a:moveTo>
                    <a:lnTo>
                      <a:pt x="4419" y="403"/>
                    </a:lnTo>
                    <a:lnTo>
                      <a:pt x="4446" y="480"/>
                    </a:lnTo>
                    <a:lnTo>
                      <a:pt x="4474" y="471"/>
                    </a:lnTo>
                    <a:lnTo>
                      <a:pt x="4448" y="392"/>
                    </a:lnTo>
                    <a:close/>
                    <a:moveTo>
                      <a:pt x="4474" y="473"/>
                    </a:moveTo>
                    <a:lnTo>
                      <a:pt x="4446" y="478"/>
                    </a:lnTo>
                    <a:lnTo>
                      <a:pt x="4461" y="559"/>
                    </a:lnTo>
                    <a:lnTo>
                      <a:pt x="4491" y="554"/>
                    </a:lnTo>
                    <a:lnTo>
                      <a:pt x="4474" y="473"/>
                    </a:lnTo>
                    <a:close/>
                    <a:moveTo>
                      <a:pt x="4491" y="555"/>
                    </a:moveTo>
                    <a:lnTo>
                      <a:pt x="4461" y="557"/>
                    </a:lnTo>
                    <a:lnTo>
                      <a:pt x="4466" y="642"/>
                    </a:lnTo>
                    <a:lnTo>
                      <a:pt x="4496" y="640"/>
                    </a:lnTo>
                    <a:lnTo>
                      <a:pt x="4491" y="555"/>
                    </a:lnTo>
                    <a:close/>
                    <a:moveTo>
                      <a:pt x="4496" y="642"/>
                    </a:moveTo>
                    <a:lnTo>
                      <a:pt x="4466" y="642"/>
                    </a:lnTo>
                    <a:lnTo>
                      <a:pt x="4466" y="3856"/>
                    </a:lnTo>
                    <a:lnTo>
                      <a:pt x="4496" y="3856"/>
                    </a:lnTo>
                    <a:lnTo>
                      <a:pt x="4496" y="642"/>
                    </a:lnTo>
                    <a:close/>
                    <a:moveTo>
                      <a:pt x="4496" y="3858"/>
                    </a:moveTo>
                    <a:lnTo>
                      <a:pt x="4496" y="3858"/>
                    </a:lnTo>
                    <a:lnTo>
                      <a:pt x="4481" y="3856"/>
                    </a:lnTo>
                    <a:lnTo>
                      <a:pt x="4496" y="3856"/>
                    </a:lnTo>
                    <a:lnTo>
                      <a:pt x="4496" y="3858"/>
                    </a:lnTo>
                    <a:close/>
                    <a:moveTo>
                      <a:pt x="4491" y="3944"/>
                    </a:moveTo>
                    <a:lnTo>
                      <a:pt x="4491" y="3944"/>
                    </a:lnTo>
                    <a:lnTo>
                      <a:pt x="4476" y="3941"/>
                    </a:lnTo>
                    <a:lnTo>
                      <a:pt x="4491" y="3943"/>
                    </a:lnTo>
                    <a:lnTo>
                      <a:pt x="4491" y="3944"/>
                    </a:lnTo>
                    <a:close/>
                    <a:moveTo>
                      <a:pt x="4474" y="4027"/>
                    </a:moveTo>
                    <a:lnTo>
                      <a:pt x="4474" y="4027"/>
                    </a:lnTo>
                    <a:lnTo>
                      <a:pt x="4459" y="4024"/>
                    </a:lnTo>
                    <a:lnTo>
                      <a:pt x="4474" y="4025"/>
                    </a:lnTo>
                    <a:lnTo>
                      <a:pt x="4474" y="4027"/>
                    </a:lnTo>
                    <a:close/>
                    <a:moveTo>
                      <a:pt x="4446" y="4106"/>
                    </a:moveTo>
                    <a:lnTo>
                      <a:pt x="4446" y="4108"/>
                    </a:lnTo>
                    <a:lnTo>
                      <a:pt x="4432" y="4101"/>
                    </a:lnTo>
                    <a:lnTo>
                      <a:pt x="4448" y="4106"/>
                    </a:lnTo>
                    <a:lnTo>
                      <a:pt x="4446" y="4106"/>
                    </a:lnTo>
                    <a:close/>
                    <a:moveTo>
                      <a:pt x="4410" y="4180"/>
                    </a:moveTo>
                    <a:lnTo>
                      <a:pt x="4408" y="4182"/>
                    </a:lnTo>
                    <a:lnTo>
                      <a:pt x="4397" y="4172"/>
                    </a:lnTo>
                    <a:lnTo>
                      <a:pt x="4410" y="4180"/>
                    </a:lnTo>
                    <a:lnTo>
                      <a:pt x="4410" y="4180"/>
                    </a:lnTo>
                    <a:close/>
                    <a:moveTo>
                      <a:pt x="4363" y="4250"/>
                    </a:moveTo>
                    <a:lnTo>
                      <a:pt x="4363" y="4250"/>
                    </a:lnTo>
                    <a:lnTo>
                      <a:pt x="4351" y="4240"/>
                    </a:lnTo>
                    <a:lnTo>
                      <a:pt x="4365" y="4248"/>
                    </a:lnTo>
                    <a:lnTo>
                      <a:pt x="4363" y="4250"/>
                    </a:lnTo>
                    <a:close/>
                    <a:moveTo>
                      <a:pt x="4308" y="4310"/>
                    </a:moveTo>
                    <a:lnTo>
                      <a:pt x="4308" y="4312"/>
                    </a:lnTo>
                    <a:lnTo>
                      <a:pt x="4299" y="4300"/>
                    </a:lnTo>
                    <a:lnTo>
                      <a:pt x="4310" y="4310"/>
                    </a:lnTo>
                    <a:lnTo>
                      <a:pt x="4308" y="4310"/>
                    </a:lnTo>
                    <a:close/>
                    <a:moveTo>
                      <a:pt x="4248" y="4364"/>
                    </a:moveTo>
                    <a:lnTo>
                      <a:pt x="4246" y="4366"/>
                    </a:lnTo>
                    <a:lnTo>
                      <a:pt x="4238" y="4353"/>
                    </a:lnTo>
                    <a:lnTo>
                      <a:pt x="4248" y="4364"/>
                    </a:lnTo>
                    <a:lnTo>
                      <a:pt x="4248" y="4364"/>
                    </a:lnTo>
                    <a:close/>
                    <a:moveTo>
                      <a:pt x="4178" y="4412"/>
                    </a:moveTo>
                    <a:lnTo>
                      <a:pt x="4178" y="4412"/>
                    </a:lnTo>
                    <a:lnTo>
                      <a:pt x="4171" y="4398"/>
                    </a:lnTo>
                    <a:lnTo>
                      <a:pt x="4180" y="4410"/>
                    </a:lnTo>
                    <a:lnTo>
                      <a:pt x="4178" y="4412"/>
                    </a:lnTo>
                    <a:close/>
                    <a:moveTo>
                      <a:pt x="4105" y="4449"/>
                    </a:moveTo>
                    <a:lnTo>
                      <a:pt x="4105" y="4449"/>
                    </a:lnTo>
                    <a:lnTo>
                      <a:pt x="4099" y="4434"/>
                    </a:lnTo>
                    <a:lnTo>
                      <a:pt x="4105" y="4447"/>
                    </a:lnTo>
                    <a:lnTo>
                      <a:pt x="4105" y="4449"/>
                    </a:lnTo>
                    <a:close/>
                    <a:moveTo>
                      <a:pt x="4026" y="4476"/>
                    </a:moveTo>
                    <a:lnTo>
                      <a:pt x="4024" y="4476"/>
                    </a:lnTo>
                    <a:lnTo>
                      <a:pt x="4022" y="4461"/>
                    </a:lnTo>
                    <a:lnTo>
                      <a:pt x="4026" y="4476"/>
                    </a:lnTo>
                    <a:lnTo>
                      <a:pt x="4026" y="4476"/>
                    </a:lnTo>
                    <a:close/>
                    <a:moveTo>
                      <a:pt x="3943" y="4493"/>
                    </a:moveTo>
                    <a:lnTo>
                      <a:pt x="3941" y="4493"/>
                    </a:lnTo>
                    <a:lnTo>
                      <a:pt x="3939" y="4478"/>
                    </a:lnTo>
                    <a:lnTo>
                      <a:pt x="3943" y="4493"/>
                    </a:lnTo>
                    <a:lnTo>
                      <a:pt x="3943" y="4493"/>
                    </a:lnTo>
                    <a:close/>
                    <a:moveTo>
                      <a:pt x="3856" y="4498"/>
                    </a:moveTo>
                    <a:lnTo>
                      <a:pt x="3854" y="4498"/>
                    </a:lnTo>
                    <a:lnTo>
                      <a:pt x="3854" y="4483"/>
                    </a:lnTo>
                    <a:lnTo>
                      <a:pt x="3856" y="4498"/>
                    </a:lnTo>
                    <a:lnTo>
                      <a:pt x="3856" y="4498"/>
                    </a:lnTo>
                    <a:close/>
                    <a:moveTo>
                      <a:pt x="640" y="4498"/>
                    </a:moveTo>
                    <a:lnTo>
                      <a:pt x="640" y="4498"/>
                    </a:lnTo>
                    <a:lnTo>
                      <a:pt x="642" y="4483"/>
                    </a:lnTo>
                    <a:lnTo>
                      <a:pt x="642" y="4498"/>
                    </a:lnTo>
                    <a:lnTo>
                      <a:pt x="640" y="4498"/>
                    </a:lnTo>
                    <a:close/>
                    <a:moveTo>
                      <a:pt x="553" y="4493"/>
                    </a:moveTo>
                    <a:lnTo>
                      <a:pt x="553" y="4493"/>
                    </a:lnTo>
                    <a:lnTo>
                      <a:pt x="555" y="4478"/>
                    </a:lnTo>
                    <a:lnTo>
                      <a:pt x="555" y="4493"/>
                    </a:lnTo>
                    <a:lnTo>
                      <a:pt x="553" y="4493"/>
                    </a:lnTo>
                    <a:close/>
                    <a:moveTo>
                      <a:pt x="470" y="4476"/>
                    </a:moveTo>
                    <a:lnTo>
                      <a:pt x="470" y="4476"/>
                    </a:lnTo>
                    <a:lnTo>
                      <a:pt x="474" y="4461"/>
                    </a:lnTo>
                    <a:lnTo>
                      <a:pt x="472" y="4476"/>
                    </a:lnTo>
                    <a:lnTo>
                      <a:pt x="470" y="4476"/>
                    </a:lnTo>
                    <a:close/>
                    <a:moveTo>
                      <a:pt x="391" y="4449"/>
                    </a:moveTo>
                    <a:lnTo>
                      <a:pt x="389" y="4447"/>
                    </a:lnTo>
                    <a:lnTo>
                      <a:pt x="397" y="4434"/>
                    </a:lnTo>
                    <a:lnTo>
                      <a:pt x="391" y="4449"/>
                    </a:lnTo>
                    <a:lnTo>
                      <a:pt x="391" y="4449"/>
                    </a:lnTo>
                    <a:close/>
                    <a:moveTo>
                      <a:pt x="318" y="4412"/>
                    </a:moveTo>
                    <a:lnTo>
                      <a:pt x="316" y="4410"/>
                    </a:lnTo>
                    <a:lnTo>
                      <a:pt x="325" y="4398"/>
                    </a:lnTo>
                    <a:lnTo>
                      <a:pt x="318" y="4412"/>
                    </a:lnTo>
                    <a:lnTo>
                      <a:pt x="318" y="4412"/>
                    </a:lnTo>
                    <a:close/>
                    <a:moveTo>
                      <a:pt x="248" y="4364"/>
                    </a:moveTo>
                    <a:lnTo>
                      <a:pt x="248" y="4364"/>
                    </a:lnTo>
                    <a:lnTo>
                      <a:pt x="258" y="4353"/>
                    </a:lnTo>
                    <a:lnTo>
                      <a:pt x="250" y="4366"/>
                    </a:lnTo>
                    <a:lnTo>
                      <a:pt x="248" y="4364"/>
                    </a:lnTo>
                    <a:close/>
                    <a:moveTo>
                      <a:pt x="188" y="4310"/>
                    </a:moveTo>
                    <a:lnTo>
                      <a:pt x="186" y="4310"/>
                    </a:lnTo>
                    <a:lnTo>
                      <a:pt x="197" y="4300"/>
                    </a:lnTo>
                    <a:lnTo>
                      <a:pt x="188" y="4312"/>
                    </a:lnTo>
                    <a:lnTo>
                      <a:pt x="188" y="4310"/>
                    </a:lnTo>
                    <a:close/>
                    <a:moveTo>
                      <a:pt x="133" y="4250"/>
                    </a:moveTo>
                    <a:lnTo>
                      <a:pt x="131" y="4248"/>
                    </a:lnTo>
                    <a:lnTo>
                      <a:pt x="145" y="4240"/>
                    </a:lnTo>
                    <a:lnTo>
                      <a:pt x="133" y="4250"/>
                    </a:lnTo>
                    <a:lnTo>
                      <a:pt x="133" y="4250"/>
                    </a:lnTo>
                    <a:close/>
                    <a:moveTo>
                      <a:pt x="86" y="4180"/>
                    </a:moveTo>
                    <a:lnTo>
                      <a:pt x="86" y="4180"/>
                    </a:lnTo>
                    <a:lnTo>
                      <a:pt x="99" y="4172"/>
                    </a:lnTo>
                    <a:lnTo>
                      <a:pt x="88" y="4182"/>
                    </a:lnTo>
                    <a:lnTo>
                      <a:pt x="86" y="4180"/>
                    </a:lnTo>
                    <a:close/>
                    <a:moveTo>
                      <a:pt x="48" y="4106"/>
                    </a:moveTo>
                    <a:lnTo>
                      <a:pt x="48" y="4106"/>
                    </a:lnTo>
                    <a:lnTo>
                      <a:pt x="64" y="4101"/>
                    </a:lnTo>
                    <a:lnTo>
                      <a:pt x="50" y="4108"/>
                    </a:lnTo>
                    <a:lnTo>
                      <a:pt x="48" y="4106"/>
                    </a:lnTo>
                    <a:close/>
                    <a:moveTo>
                      <a:pt x="22" y="4027"/>
                    </a:moveTo>
                    <a:lnTo>
                      <a:pt x="22" y="4025"/>
                    </a:lnTo>
                    <a:lnTo>
                      <a:pt x="37" y="4024"/>
                    </a:lnTo>
                    <a:lnTo>
                      <a:pt x="22" y="4027"/>
                    </a:lnTo>
                    <a:lnTo>
                      <a:pt x="22" y="4027"/>
                    </a:lnTo>
                    <a:close/>
                    <a:moveTo>
                      <a:pt x="5" y="3944"/>
                    </a:moveTo>
                    <a:lnTo>
                      <a:pt x="5" y="3943"/>
                    </a:lnTo>
                    <a:lnTo>
                      <a:pt x="20" y="3941"/>
                    </a:lnTo>
                    <a:lnTo>
                      <a:pt x="5" y="3944"/>
                    </a:lnTo>
                    <a:lnTo>
                      <a:pt x="5" y="3944"/>
                    </a:lnTo>
                    <a:close/>
                    <a:moveTo>
                      <a:pt x="0" y="3858"/>
                    </a:moveTo>
                    <a:lnTo>
                      <a:pt x="0" y="3856"/>
                    </a:lnTo>
                    <a:lnTo>
                      <a:pt x="15" y="3856"/>
                    </a:lnTo>
                    <a:lnTo>
                      <a:pt x="0" y="3858"/>
                    </a:lnTo>
                    <a:lnTo>
                      <a:pt x="0" y="3858"/>
                    </a:lnTo>
                    <a:close/>
                    <a:moveTo>
                      <a:pt x="0" y="640"/>
                    </a:moveTo>
                    <a:lnTo>
                      <a:pt x="0" y="640"/>
                    </a:lnTo>
                    <a:lnTo>
                      <a:pt x="15" y="642"/>
                    </a:lnTo>
                    <a:lnTo>
                      <a:pt x="0" y="642"/>
                    </a:lnTo>
                    <a:lnTo>
                      <a:pt x="0" y="640"/>
                    </a:lnTo>
                    <a:close/>
                    <a:moveTo>
                      <a:pt x="5" y="554"/>
                    </a:moveTo>
                    <a:lnTo>
                      <a:pt x="5" y="554"/>
                    </a:lnTo>
                    <a:lnTo>
                      <a:pt x="20" y="557"/>
                    </a:lnTo>
                    <a:lnTo>
                      <a:pt x="5" y="555"/>
                    </a:lnTo>
                    <a:lnTo>
                      <a:pt x="5" y="554"/>
                    </a:lnTo>
                    <a:close/>
                    <a:moveTo>
                      <a:pt x="22" y="471"/>
                    </a:moveTo>
                    <a:lnTo>
                      <a:pt x="22" y="471"/>
                    </a:lnTo>
                    <a:lnTo>
                      <a:pt x="37" y="474"/>
                    </a:lnTo>
                    <a:lnTo>
                      <a:pt x="22" y="473"/>
                    </a:lnTo>
                    <a:lnTo>
                      <a:pt x="22" y="471"/>
                    </a:lnTo>
                    <a:close/>
                    <a:moveTo>
                      <a:pt x="48" y="392"/>
                    </a:moveTo>
                    <a:lnTo>
                      <a:pt x="50" y="392"/>
                    </a:lnTo>
                    <a:lnTo>
                      <a:pt x="64" y="397"/>
                    </a:lnTo>
                    <a:lnTo>
                      <a:pt x="48" y="392"/>
                    </a:lnTo>
                    <a:lnTo>
                      <a:pt x="48" y="392"/>
                    </a:lnTo>
                    <a:close/>
                    <a:moveTo>
                      <a:pt x="86" y="318"/>
                    </a:moveTo>
                    <a:lnTo>
                      <a:pt x="88" y="316"/>
                    </a:lnTo>
                    <a:lnTo>
                      <a:pt x="99" y="326"/>
                    </a:lnTo>
                    <a:lnTo>
                      <a:pt x="86" y="318"/>
                    </a:lnTo>
                    <a:lnTo>
                      <a:pt x="86" y="318"/>
                    </a:lnTo>
                    <a:close/>
                    <a:moveTo>
                      <a:pt x="133" y="248"/>
                    </a:moveTo>
                    <a:lnTo>
                      <a:pt x="133" y="248"/>
                    </a:lnTo>
                    <a:lnTo>
                      <a:pt x="145" y="258"/>
                    </a:lnTo>
                    <a:lnTo>
                      <a:pt x="131" y="250"/>
                    </a:lnTo>
                    <a:lnTo>
                      <a:pt x="133" y="248"/>
                    </a:lnTo>
                    <a:close/>
                    <a:moveTo>
                      <a:pt x="188" y="188"/>
                    </a:moveTo>
                    <a:lnTo>
                      <a:pt x="188" y="186"/>
                    </a:lnTo>
                    <a:lnTo>
                      <a:pt x="197" y="198"/>
                    </a:lnTo>
                    <a:lnTo>
                      <a:pt x="186" y="188"/>
                    </a:lnTo>
                    <a:lnTo>
                      <a:pt x="188" y="188"/>
                    </a:lnTo>
                    <a:close/>
                    <a:moveTo>
                      <a:pt x="248" y="134"/>
                    </a:moveTo>
                    <a:lnTo>
                      <a:pt x="250" y="132"/>
                    </a:lnTo>
                    <a:lnTo>
                      <a:pt x="258" y="145"/>
                    </a:lnTo>
                    <a:lnTo>
                      <a:pt x="248" y="134"/>
                    </a:lnTo>
                    <a:lnTo>
                      <a:pt x="248" y="134"/>
                    </a:lnTo>
                    <a:close/>
                    <a:moveTo>
                      <a:pt x="318" y="86"/>
                    </a:moveTo>
                    <a:lnTo>
                      <a:pt x="318" y="86"/>
                    </a:lnTo>
                    <a:lnTo>
                      <a:pt x="325" y="100"/>
                    </a:lnTo>
                    <a:lnTo>
                      <a:pt x="316" y="88"/>
                    </a:lnTo>
                    <a:lnTo>
                      <a:pt x="318" y="86"/>
                    </a:lnTo>
                    <a:close/>
                    <a:moveTo>
                      <a:pt x="391" y="49"/>
                    </a:moveTo>
                    <a:lnTo>
                      <a:pt x="391" y="49"/>
                    </a:lnTo>
                    <a:lnTo>
                      <a:pt x="397" y="64"/>
                    </a:lnTo>
                    <a:lnTo>
                      <a:pt x="389" y="51"/>
                    </a:lnTo>
                    <a:lnTo>
                      <a:pt x="391" y="49"/>
                    </a:lnTo>
                    <a:close/>
                    <a:moveTo>
                      <a:pt x="470" y="22"/>
                    </a:moveTo>
                    <a:lnTo>
                      <a:pt x="472" y="22"/>
                    </a:lnTo>
                    <a:lnTo>
                      <a:pt x="474" y="37"/>
                    </a:lnTo>
                    <a:lnTo>
                      <a:pt x="470" y="22"/>
                    </a:lnTo>
                    <a:lnTo>
                      <a:pt x="470" y="22"/>
                    </a:lnTo>
                    <a:close/>
                    <a:moveTo>
                      <a:pt x="553" y="5"/>
                    </a:moveTo>
                    <a:lnTo>
                      <a:pt x="555" y="5"/>
                    </a:lnTo>
                    <a:lnTo>
                      <a:pt x="555" y="20"/>
                    </a:lnTo>
                    <a:lnTo>
                      <a:pt x="553" y="5"/>
                    </a:lnTo>
                    <a:lnTo>
                      <a:pt x="553" y="5"/>
                    </a:lnTo>
                    <a:close/>
                    <a:moveTo>
                      <a:pt x="640" y="0"/>
                    </a:moveTo>
                    <a:lnTo>
                      <a:pt x="642" y="0"/>
                    </a:lnTo>
                    <a:lnTo>
                      <a:pt x="642" y="15"/>
                    </a:lnTo>
                    <a:lnTo>
                      <a:pt x="640" y="0"/>
                    </a:lnTo>
                    <a:lnTo>
                      <a:pt x="640" y="0"/>
                    </a:lnTo>
                    <a:close/>
                    <a:moveTo>
                      <a:pt x="3856" y="0"/>
                    </a:moveTo>
                    <a:lnTo>
                      <a:pt x="3856" y="0"/>
                    </a:lnTo>
                    <a:lnTo>
                      <a:pt x="3854" y="15"/>
                    </a:lnTo>
                    <a:lnTo>
                      <a:pt x="3854" y="0"/>
                    </a:lnTo>
                    <a:lnTo>
                      <a:pt x="3856" y="0"/>
                    </a:lnTo>
                    <a:close/>
                    <a:moveTo>
                      <a:pt x="3943" y="5"/>
                    </a:moveTo>
                    <a:lnTo>
                      <a:pt x="3943" y="5"/>
                    </a:lnTo>
                    <a:lnTo>
                      <a:pt x="3939" y="20"/>
                    </a:lnTo>
                    <a:lnTo>
                      <a:pt x="3941" y="5"/>
                    </a:lnTo>
                    <a:lnTo>
                      <a:pt x="3943" y="5"/>
                    </a:lnTo>
                    <a:close/>
                    <a:moveTo>
                      <a:pt x="4026" y="22"/>
                    </a:moveTo>
                    <a:lnTo>
                      <a:pt x="4026" y="22"/>
                    </a:lnTo>
                    <a:lnTo>
                      <a:pt x="4022" y="37"/>
                    </a:lnTo>
                    <a:lnTo>
                      <a:pt x="4024" y="22"/>
                    </a:lnTo>
                    <a:lnTo>
                      <a:pt x="4026" y="22"/>
                    </a:lnTo>
                    <a:close/>
                    <a:moveTo>
                      <a:pt x="4105" y="49"/>
                    </a:moveTo>
                    <a:lnTo>
                      <a:pt x="4105" y="51"/>
                    </a:lnTo>
                    <a:lnTo>
                      <a:pt x="4099" y="64"/>
                    </a:lnTo>
                    <a:lnTo>
                      <a:pt x="4105" y="49"/>
                    </a:lnTo>
                    <a:lnTo>
                      <a:pt x="4105" y="49"/>
                    </a:lnTo>
                    <a:close/>
                    <a:moveTo>
                      <a:pt x="4178" y="86"/>
                    </a:moveTo>
                    <a:lnTo>
                      <a:pt x="4180" y="88"/>
                    </a:lnTo>
                    <a:lnTo>
                      <a:pt x="4171" y="100"/>
                    </a:lnTo>
                    <a:lnTo>
                      <a:pt x="4178" y="86"/>
                    </a:lnTo>
                    <a:lnTo>
                      <a:pt x="4178" y="86"/>
                    </a:lnTo>
                    <a:close/>
                    <a:moveTo>
                      <a:pt x="4248" y="134"/>
                    </a:moveTo>
                    <a:lnTo>
                      <a:pt x="4248" y="134"/>
                    </a:lnTo>
                    <a:lnTo>
                      <a:pt x="4238" y="145"/>
                    </a:lnTo>
                    <a:lnTo>
                      <a:pt x="4246" y="132"/>
                    </a:lnTo>
                    <a:lnTo>
                      <a:pt x="4248" y="134"/>
                    </a:lnTo>
                    <a:close/>
                    <a:moveTo>
                      <a:pt x="4308" y="188"/>
                    </a:moveTo>
                    <a:lnTo>
                      <a:pt x="4310" y="188"/>
                    </a:lnTo>
                    <a:lnTo>
                      <a:pt x="4299" y="198"/>
                    </a:lnTo>
                    <a:lnTo>
                      <a:pt x="4308" y="186"/>
                    </a:lnTo>
                    <a:lnTo>
                      <a:pt x="4308" y="188"/>
                    </a:lnTo>
                    <a:close/>
                    <a:moveTo>
                      <a:pt x="4363" y="248"/>
                    </a:moveTo>
                    <a:lnTo>
                      <a:pt x="4365" y="250"/>
                    </a:lnTo>
                    <a:lnTo>
                      <a:pt x="4351" y="258"/>
                    </a:lnTo>
                    <a:lnTo>
                      <a:pt x="4363" y="248"/>
                    </a:lnTo>
                    <a:lnTo>
                      <a:pt x="4363" y="248"/>
                    </a:lnTo>
                    <a:close/>
                    <a:moveTo>
                      <a:pt x="4410" y="318"/>
                    </a:moveTo>
                    <a:lnTo>
                      <a:pt x="4410" y="318"/>
                    </a:lnTo>
                    <a:lnTo>
                      <a:pt x="4397" y="326"/>
                    </a:lnTo>
                    <a:lnTo>
                      <a:pt x="4408" y="316"/>
                    </a:lnTo>
                    <a:lnTo>
                      <a:pt x="4410" y="318"/>
                    </a:lnTo>
                    <a:close/>
                    <a:moveTo>
                      <a:pt x="4446" y="392"/>
                    </a:moveTo>
                    <a:lnTo>
                      <a:pt x="4448" y="392"/>
                    </a:lnTo>
                    <a:lnTo>
                      <a:pt x="4432" y="397"/>
                    </a:lnTo>
                    <a:lnTo>
                      <a:pt x="4446" y="392"/>
                    </a:lnTo>
                    <a:lnTo>
                      <a:pt x="4446" y="392"/>
                    </a:lnTo>
                    <a:close/>
                    <a:moveTo>
                      <a:pt x="4474" y="471"/>
                    </a:moveTo>
                    <a:lnTo>
                      <a:pt x="4474" y="473"/>
                    </a:lnTo>
                    <a:lnTo>
                      <a:pt x="4459" y="474"/>
                    </a:lnTo>
                    <a:lnTo>
                      <a:pt x="4474" y="471"/>
                    </a:lnTo>
                    <a:lnTo>
                      <a:pt x="4474" y="471"/>
                    </a:lnTo>
                    <a:close/>
                    <a:moveTo>
                      <a:pt x="4491" y="554"/>
                    </a:moveTo>
                    <a:lnTo>
                      <a:pt x="4491" y="555"/>
                    </a:lnTo>
                    <a:lnTo>
                      <a:pt x="4476" y="557"/>
                    </a:lnTo>
                    <a:lnTo>
                      <a:pt x="4491" y="554"/>
                    </a:lnTo>
                    <a:lnTo>
                      <a:pt x="4491" y="554"/>
                    </a:lnTo>
                    <a:close/>
                    <a:moveTo>
                      <a:pt x="4496" y="640"/>
                    </a:moveTo>
                    <a:lnTo>
                      <a:pt x="4496" y="642"/>
                    </a:lnTo>
                    <a:lnTo>
                      <a:pt x="4481" y="642"/>
                    </a:lnTo>
                    <a:lnTo>
                      <a:pt x="4496" y="640"/>
                    </a:lnTo>
                    <a:lnTo>
                      <a:pt x="4496" y="640"/>
                    </a:lnTo>
                    <a:close/>
                    <a:moveTo>
                      <a:pt x="4496" y="3858"/>
                    </a:moveTo>
                    <a:lnTo>
                      <a:pt x="4496" y="3858"/>
                    </a:lnTo>
                    <a:lnTo>
                      <a:pt x="4481" y="3856"/>
                    </a:lnTo>
                    <a:lnTo>
                      <a:pt x="4496" y="3856"/>
                    </a:lnTo>
                    <a:lnTo>
                      <a:pt x="4496" y="3858"/>
                    </a:lnTo>
                    <a:close/>
                  </a:path>
                </a:pathLst>
              </a:custGeom>
              <a:solidFill>
                <a:srgbClr val="000000"/>
              </a:solidFill>
              <a:ln w="25400">
                <a:solidFill>
                  <a:srgbClr val="000000"/>
                </a:solidFill>
                <a:prstDash val="solid"/>
                <a:round/>
                <a:headEnd/>
                <a:tailEnd/>
              </a:ln>
            </p:spPr>
            <p:txBody>
              <a:bodyPr rot="0" vert="horz" wrap="square" lIns="91440" tIns="45720" rIns="91440" bIns="45720" anchor="t" anchorCtr="0" upright="1">
                <a:noAutofit/>
              </a:bodyPr>
              <a:lstStyle/>
              <a:p>
                <a:endParaRPr lang="en-US" sz="2800"/>
              </a:p>
            </p:txBody>
          </p:sp>
          <p:sp>
            <p:nvSpPr>
              <p:cNvPr id="805" name="AutoShape 236"/>
              <p:cNvSpPr>
                <a:spLocks noChangeArrowheads="1"/>
              </p:cNvSpPr>
              <p:nvPr/>
            </p:nvSpPr>
            <p:spPr bwMode="auto">
              <a:xfrm>
                <a:off x="3433453" y="5581271"/>
                <a:ext cx="72345" cy="264430"/>
              </a:xfrm>
              <a:prstGeom prst="roundRect">
                <a:avLst>
                  <a:gd name="adj" fmla="val 50000"/>
                </a:avLst>
              </a:prstGeom>
              <a:solidFill>
                <a:srgbClr val="000000"/>
              </a:solidFill>
              <a:ln w="9525" algn="ctr">
                <a:no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sz="2800"/>
              </a:p>
            </p:txBody>
          </p:sp>
          <p:sp>
            <p:nvSpPr>
              <p:cNvPr id="806" name="AutoShape 237"/>
              <p:cNvSpPr>
                <a:spLocks noChangeArrowheads="1"/>
              </p:cNvSpPr>
              <p:nvPr/>
            </p:nvSpPr>
            <p:spPr bwMode="auto">
              <a:xfrm rot="2629087">
                <a:off x="3448237" y="5636306"/>
                <a:ext cx="120183" cy="39304"/>
              </a:xfrm>
              <a:prstGeom prst="roundRect">
                <a:avLst>
                  <a:gd name="adj" fmla="val 50000"/>
                </a:avLst>
              </a:prstGeom>
              <a:solidFill>
                <a:srgbClr val="000000"/>
              </a:solidFill>
              <a:ln w="9525" algn="ctr">
                <a:no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sz="2800"/>
              </a:p>
            </p:txBody>
          </p:sp>
          <p:sp>
            <p:nvSpPr>
              <p:cNvPr id="807" name="AutoShape 238"/>
              <p:cNvSpPr>
                <a:spLocks noChangeArrowheads="1"/>
              </p:cNvSpPr>
              <p:nvPr/>
            </p:nvSpPr>
            <p:spPr bwMode="auto">
              <a:xfrm>
                <a:off x="3448237" y="5792239"/>
                <a:ext cx="165672" cy="51751"/>
              </a:xfrm>
              <a:prstGeom prst="roundRect">
                <a:avLst>
                  <a:gd name="adj" fmla="val 50000"/>
                </a:avLst>
              </a:prstGeom>
              <a:solidFill>
                <a:srgbClr val="000000"/>
              </a:solidFill>
              <a:ln w="9525" algn="ctr">
                <a:no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sz="2800"/>
              </a:p>
            </p:txBody>
          </p:sp>
          <p:sp>
            <p:nvSpPr>
              <p:cNvPr id="808" name="Oval 807"/>
              <p:cNvSpPr>
                <a:spLocks noChangeArrowheads="1"/>
              </p:cNvSpPr>
              <p:nvPr/>
            </p:nvSpPr>
            <p:spPr bwMode="auto">
              <a:xfrm>
                <a:off x="3433453" y="5471200"/>
                <a:ext cx="79059" cy="91054"/>
              </a:xfrm>
              <a:prstGeom prst="ellipse">
                <a:avLst/>
              </a:prstGeom>
              <a:solidFill>
                <a:srgbClr val="000000"/>
              </a:solidFill>
              <a:ln w="9525" algn="ctr">
                <a:no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sz="2800"/>
              </a:p>
            </p:txBody>
          </p:sp>
          <p:sp>
            <p:nvSpPr>
              <p:cNvPr id="809" name="AutoShape 240"/>
              <p:cNvSpPr>
                <a:spLocks noChangeArrowheads="1"/>
              </p:cNvSpPr>
              <p:nvPr/>
            </p:nvSpPr>
            <p:spPr bwMode="auto">
              <a:xfrm rot="5400000">
                <a:off x="3276066" y="5760886"/>
                <a:ext cx="250673" cy="44313"/>
              </a:xfrm>
              <a:prstGeom prst="roundRect">
                <a:avLst>
                  <a:gd name="adj" fmla="val 50000"/>
                </a:avLst>
              </a:prstGeom>
              <a:solidFill>
                <a:srgbClr val="000000"/>
              </a:solidFill>
              <a:ln w="9525" algn="ctr">
                <a:no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sz="2800"/>
              </a:p>
            </p:txBody>
          </p:sp>
          <p:sp>
            <p:nvSpPr>
              <p:cNvPr id="810" name="AutoShape 241"/>
              <p:cNvSpPr>
                <a:spLocks noChangeArrowheads="1"/>
              </p:cNvSpPr>
              <p:nvPr/>
            </p:nvSpPr>
            <p:spPr bwMode="auto">
              <a:xfrm>
                <a:off x="3381708" y="5856447"/>
                <a:ext cx="172386" cy="54807"/>
              </a:xfrm>
              <a:prstGeom prst="roundRect">
                <a:avLst>
                  <a:gd name="adj" fmla="val 50000"/>
                </a:avLst>
              </a:prstGeom>
              <a:solidFill>
                <a:srgbClr val="000000"/>
              </a:solidFill>
              <a:ln w="9525" algn="ctr">
                <a:no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sz="2800"/>
              </a:p>
            </p:txBody>
          </p:sp>
          <p:sp>
            <p:nvSpPr>
              <p:cNvPr id="811" name="Rectangle 810"/>
              <p:cNvSpPr>
                <a:spLocks noChangeArrowheads="1"/>
              </p:cNvSpPr>
              <p:nvPr/>
            </p:nvSpPr>
            <p:spPr bwMode="auto">
              <a:xfrm>
                <a:off x="3566511" y="5746377"/>
                <a:ext cx="273435" cy="273383"/>
              </a:xfrm>
              <a:prstGeom prst="rect">
                <a:avLst/>
              </a:prstGeom>
              <a:solidFill>
                <a:srgbClr val="000000"/>
              </a:solidFill>
              <a:ln w="9525" algn="ctr">
                <a:no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sz="2800"/>
              </a:p>
            </p:txBody>
          </p:sp>
          <p:sp>
            <p:nvSpPr>
              <p:cNvPr id="812" name="AutoShape 243"/>
              <p:cNvSpPr>
                <a:spLocks noChangeArrowheads="1"/>
              </p:cNvSpPr>
              <p:nvPr/>
            </p:nvSpPr>
            <p:spPr bwMode="auto">
              <a:xfrm>
                <a:off x="3366924" y="5929828"/>
                <a:ext cx="174065" cy="91273"/>
              </a:xfrm>
              <a:custGeom>
                <a:avLst/>
                <a:gdLst>
                  <a:gd name="G0" fmla="+- 8752 0 0"/>
                  <a:gd name="G1" fmla="+- 8752 0 0"/>
                  <a:gd name="G2" fmla="+- 0 0 0"/>
                  <a:gd name="G3" fmla="+- 21600 0 8752"/>
                  <a:gd name="G4" fmla="+- 21600 0 8752"/>
                  <a:gd name="G5" fmla="*/ G0 21600 G3"/>
                  <a:gd name="G6" fmla="*/ G1 21600 G3"/>
                  <a:gd name="G7" fmla="*/ G2 G3 21600"/>
                  <a:gd name="G8" fmla="*/ 10800 21600 G3"/>
                  <a:gd name="G9" fmla="*/ G4 21600 G3"/>
                  <a:gd name="G10" fmla="+- 21600 0 G7"/>
                  <a:gd name="G11" fmla="+- G5 0 G8"/>
                  <a:gd name="G12" fmla="+- G6 0 G8"/>
                  <a:gd name="G13" fmla="*/ G12 G7 G11"/>
                  <a:gd name="G14" fmla="+- 21600 0 G13"/>
                  <a:gd name="G15" fmla="+- G0 0 10800"/>
                  <a:gd name="G16" fmla="+- G1 0 10800"/>
                  <a:gd name="G17" fmla="*/ G2 G16 G15"/>
                  <a:gd name="T0" fmla="*/ 10800 w 21600"/>
                  <a:gd name="T1" fmla="*/ 0 h 21600"/>
                  <a:gd name="T2" fmla="*/ 0 w 21600"/>
                  <a:gd name="T3" fmla="*/ 18157 h 21600"/>
                  <a:gd name="T4" fmla="*/ 10800 w 21600"/>
                  <a:gd name="T5" fmla="*/ 21600 h 21600"/>
                  <a:gd name="T6" fmla="*/ 21600 w 21600"/>
                  <a:gd name="T7" fmla="*/ 18157 h 21600"/>
                  <a:gd name="T8" fmla="*/ 17694720 60000 65536"/>
                  <a:gd name="T9" fmla="*/ 11796480 60000 65536"/>
                  <a:gd name="T10" fmla="*/ 5898240 60000 65536"/>
                  <a:gd name="T11" fmla="*/ 0 60000 65536"/>
                  <a:gd name="T12" fmla="*/ G13 w 21600"/>
                  <a:gd name="T13" fmla="*/ G6 h 21600"/>
                  <a:gd name="T14" fmla="*/ G14 w 21600"/>
                  <a:gd name="T15" fmla="*/ G9 h 21600"/>
                </a:gdLst>
                <a:ahLst/>
                <a:cxnLst>
                  <a:cxn ang="T8">
                    <a:pos x="T0" y="T1"/>
                  </a:cxn>
                  <a:cxn ang="T9">
                    <a:pos x="T2" y="T3"/>
                  </a:cxn>
                  <a:cxn ang="T10">
                    <a:pos x="T4" y="T5"/>
                  </a:cxn>
                  <a:cxn ang="T11">
                    <a:pos x="T6" y="T7"/>
                  </a:cxn>
                </a:cxnLst>
                <a:rect l="T12" t="T13" r="T14" b="T15"/>
                <a:pathLst>
                  <a:path w="21600" h="21600">
                    <a:moveTo>
                      <a:pt x="10800" y="0"/>
                    </a:moveTo>
                    <a:lnTo>
                      <a:pt x="8752" y="0"/>
                    </a:lnTo>
                    <a:lnTo>
                      <a:pt x="8752" y="0"/>
                    </a:lnTo>
                    <a:lnTo>
                      <a:pt x="8752" y="14714"/>
                    </a:lnTo>
                    <a:lnTo>
                      <a:pt x="0" y="14714"/>
                    </a:lnTo>
                    <a:lnTo>
                      <a:pt x="0" y="14714"/>
                    </a:lnTo>
                    <a:lnTo>
                      <a:pt x="0" y="18157"/>
                    </a:lnTo>
                    <a:lnTo>
                      <a:pt x="0" y="21600"/>
                    </a:lnTo>
                    <a:lnTo>
                      <a:pt x="0" y="21600"/>
                    </a:lnTo>
                    <a:lnTo>
                      <a:pt x="21600" y="21600"/>
                    </a:lnTo>
                    <a:lnTo>
                      <a:pt x="21600" y="21600"/>
                    </a:lnTo>
                    <a:lnTo>
                      <a:pt x="21600" y="18157"/>
                    </a:lnTo>
                    <a:lnTo>
                      <a:pt x="21600" y="14714"/>
                    </a:lnTo>
                    <a:lnTo>
                      <a:pt x="21600" y="14714"/>
                    </a:lnTo>
                    <a:lnTo>
                      <a:pt x="12848" y="14714"/>
                    </a:lnTo>
                    <a:lnTo>
                      <a:pt x="12848" y="0"/>
                    </a:lnTo>
                    <a:lnTo>
                      <a:pt x="12848" y="0"/>
                    </a:lnTo>
                    <a:close/>
                  </a:path>
                </a:pathLst>
              </a:custGeom>
              <a:solidFill>
                <a:srgbClr val="000000"/>
              </a:solidFill>
              <a:ln w="9525" algn="ctr">
                <a:no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sz="2800"/>
              </a:p>
            </p:txBody>
          </p:sp>
          <p:sp>
            <p:nvSpPr>
              <p:cNvPr id="813" name="AutoShape 244"/>
              <p:cNvSpPr>
                <a:spLocks noChangeArrowheads="1"/>
              </p:cNvSpPr>
              <p:nvPr/>
            </p:nvSpPr>
            <p:spPr bwMode="auto">
              <a:xfrm rot="10800000">
                <a:off x="3529551" y="5682169"/>
                <a:ext cx="120183" cy="39304"/>
              </a:xfrm>
              <a:prstGeom prst="roundRect">
                <a:avLst>
                  <a:gd name="adj" fmla="val 50000"/>
                </a:avLst>
              </a:prstGeom>
              <a:solidFill>
                <a:srgbClr val="000000"/>
              </a:solidFill>
              <a:ln w="9525" algn="ctr">
                <a:no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sz="2800"/>
              </a:p>
            </p:txBody>
          </p:sp>
          <p:sp>
            <p:nvSpPr>
              <p:cNvPr id="814" name="AutoShape 245"/>
              <p:cNvSpPr>
                <a:spLocks noChangeArrowheads="1"/>
              </p:cNvSpPr>
              <p:nvPr/>
            </p:nvSpPr>
            <p:spPr bwMode="auto">
              <a:xfrm flipH="1">
                <a:off x="3906550" y="5581271"/>
                <a:ext cx="72345" cy="264430"/>
              </a:xfrm>
              <a:prstGeom prst="roundRect">
                <a:avLst>
                  <a:gd name="adj" fmla="val 50000"/>
                </a:avLst>
              </a:prstGeom>
              <a:solidFill>
                <a:srgbClr val="000000"/>
              </a:solidFill>
              <a:ln w="9525" algn="ctr">
                <a:no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sz="2800"/>
              </a:p>
            </p:txBody>
          </p:sp>
          <p:sp>
            <p:nvSpPr>
              <p:cNvPr id="815" name="AutoShape 246"/>
              <p:cNvSpPr>
                <a:spLocks noChangeArrowheads="1"/>
              </p:cNvSpPr>
              <p:nvPr/>
            </p:nvSpPr>
            <p:spPr bwMode="auto">
              <a:xfrm rot="18970913" flipH="1">
                <a:off x="3847413" y="5636306"/>
                <a:ext cx="120183" cy="39304"/>
              </a:xfrm>
              <a:prstGeom prst="roundRect">
                <a:avLst>
                  <a:gd name="adj" fmla="val 50000"/>
                </a:avLst>
              </a:prstGeom>
              <a:solidFill>
                <a:srgbClr val="000000"/>
              </a:solidFill>
              <a:ln w="9525" algn="ctr">
                <a:no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sz="2800"/>
              </a:p>
            </p:txBody>
          </p:sp>
          <p:sp>
            <p:nvSpPr>
              <p:cNvPr id="816" name="AutoShape 247"/>
              <p:cNvSpPr>
                <a:spLocks noChangeArrowheads="1"/>
              </p:cNvSpPr>
              <p:nvPr/>
            </p:nvSpPr>
            <p:spPr bwMode="auto">
              <a:xfrm flipH="1">
                <a:off x="3803060" y="5792239"/>
                <a:ext cx="165672" cy="51751"/>
              </a:xfrm>
              <a:prstGeom prst="roundRect">
                <a:avLst>
                  <a:gd name="adj" fmla="val 50000"/>
                </a:avLst>
              </a:prstGeom>
              <a:solidFill>
                <a:srgbClr val="000000"/>
              </a:solidFill>
              <a:ln w="9525" algn="ctr">
                <a:no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sz="2800"/>
              </a:p>
            </p:txBody>
          </p:sp>
          <p:sp>
            <p:nvSpPr>
              <p:cNvPr id="817" name="Oval 816"/>
              <p:cNvSpPr>
                <a:spLocks noChangeArrowheads="1"/>
              </p:cNvSpPr>
              <p:nvPr/>
            </p:nvSpPr>
            <p:spPr bwMode="auto">
              <a:xfrm flipH="1">
                <a:off x="3906550" y="5471200"/>
                <a:ext cx="79059" cy="91054"/>
              </a:xfrm>
              <a:prstGeom prst="ellipse">
                <a:avLst/>
              </a:prstGeom>
              <a:solidFill>
                <a:srgbClr val="000000"/>
              </a:solidFill>
              <a:ln w="9525" algn="ctr">
                <a:no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sz="2800"/>
              </a:p>
            </p:txBody>
          </p:sp>
          <p:sp>
            <p:nvSpPr>
              <p:cNvPr id="818" name="AutoShape 249"/>
              <p:cNvSpPr>
                <a:spLocks noChangeArrowheads="1"/>
              </p:cNvSpPr>
              <p:nvPr/>
            </p:nvSpPr>
            <p:spPr bwMode="auto">
              <a:xfrm rot="16200000" flipH="1">
                <a:off x="3889614" y="5760886"/>
                <a:ext cx="250673" cy="44313"/>
              </a:xfrm>
              <a:prstGeom prst="roundRect">
                <a:avLst>
                  <a:gd name="adj" fmla="val 50000"/>
                </a:avLst>
              </a:prstGeom>
              <a:solidFill>
                <a:srgbClr val="000000"/>
              </a:solidFill>
              <a:ln w="9525" algn="ctr">
                <a:no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sz="2800"/>
              </a:p>
            </p:txBody>
          </p:sp>
          <p:sp>
            <p:nvSpPr>
              <p:cNvPr id="819" name="AutoShape 250"/>
              <p:cNvSpPr>
                <a:spLocks noChangeArrowheads="1"/>
              </p:cNvSpPr>
              <p:nvPr/>
            </p:nvSpPr>
            <p:spPr bwMode="auto">
              <a:xfrm flipH="1">
                <a:off x="3869589" y="5856447"/>
                <a:ext cx="172386" cy="54807"/>
              </a:xfrm>
              <a:prstGeom prst="roundRect">
                <a:avLst>
                  <a:gd name="adj" fmla="val 50000"/>
                </a:avLst>
              </a:prstGeom>
              <a:solidFill>
                <a:srgbClr val="000000"/>
              </a:solidFill>
              <a:ln w="9525" algn="ctr">
                <a:no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sz="2800"/>
              </a:p>
            </p:txBody>
          </p:sp>
          <p:sp>
            <p:nvSpPr>
              <p:cNvPr id="820" name="AutoShape 251"/>
              <p:cNvSpPr>
                <a:spLocks noChangeArrowheads="1"/>
              </p:cNvSpPr>
              <p:nvPr/>
            </p:nvSpPr>
            <p:spPr bwMode="auto">
              <a:xfrm flipH="1">
                <a:off x="3869589" y="5929828"/>
                <a:ext cx="174065" cy="91054"/>
              </a:xfrm>
              <a:custGeom>
                <a:avLst/>
                <a:gdLst>
                  <a:gd name="G0" fmla="+- 8752 0 0"/>
                  <a:gd name="G1" fmla="+- 8752 0 0"/>
                  <a:gd name="G2" fmla="+- 0 0 0"/>
                  <a:gd name="G3" fmla="+- 21600 0 8752"/>
                  <a:gd name="G4" fmla="+- 21600 0 8752"/>
                  <a:gd name="G5" fmla="*/ G0 21600 G3"/>
                  <a:gd name="G6" fmla="*/ G1 21600 G3"/>
                  <a:gd name="G7" fmla="*/ G2 G3 21600"/>
                  <a:gd name="G8" fmla="*/ 10800 21600 G3"/>
                  <a:gd name="G9" fmla="*/ G4 21600 G3"/>
                  <a:gd name="G10" fmla="+- 21600 0 G7"/>
                  <a:gd name="G11" fmla="+- G5 0 G8"/>
                  <a:gd name="G12" fmla="+- G6 0 G8"/>
                  <a:gd name="G13" fmla="*/ G12 G7 G11"/>
                  <a:gd name="G14" fmla="+- 21600 0 G13"/>
                  <a:gd name="G15" fmla="+- G0 0 10800"/>
                  <a:gd name="G16" fmla="+- G1 0 10800"/>
                  <a:gd name="G17" fmla="*/ G2 G16 G15"/>
                  <a:gd name="T0" fmla="*/ 10800 w 21600"/>
                  <a:gd name="T1" fmla="*/ 0 h 21600"/>
                  <a:gd name="T2" fmla="*/ 0 w 21600"/>
                  <a:gd name="T3" fmla="*/ 18157 h 21600"/>
                  <a:gd name="T4" fmla="*/ 10800 w 21600"/>
                  <a:gd name="T5" fmla="*/ 21600 h 21600"/>
                  <a:gd name="T6" fmla="*/ 21600 w 21600"/>
                  <a:gd name="T7" fmla="*/ 18157 h 21600"/>
                  <a:gd name="T8" fmla="*/ 17694720 60000 65536"/>
                  <a:gd name="T9" fmla="*/ 11796480 60000 65536"/>
                  <a:gd name="T10" fmla="*/ 5898240 60000 65536"/>
                  <a:gd name="T11" fmla="*/ 0 60000 65536"/>
                  <a:gd name="T12" fmla="*/ G13 w 21600"/>
                  <a:gd name="T13" fmla="*/ G6 h 21600"/>
                  <a:gd name="T14" fmla="*/ G14 w 21600"/>
                  <a:gd name="T15" fmla="*/ G9 h 21600"/>
                </a:gdLst>
                <a:ahLst/>
                <a:cxnLst>
                  <a:cxn ang="T8">
                    <a:pos x="T0" y="T1"/>
                  </a:cxn>
                  <a:cxn ang="T9">
                    <a:pos x="T2" y="T3"/>
                  </a:cxn>
                  <a:cxn ang="T10">
                    <a:pos x="T4" y="T5"/>
                  </a:cxn>
                  <a:cxn ang="T11">
                    <a:pos x="T6" y="T7"/>
                  </a:cxn>
                </a:cxnLst>
                <a:rect l="T12" t="T13" r="T14" b="T15"/>
                <a:pathLst>
                  <a:path w="21600" h="21600">
                    <a:moveTo>
                      <a:pt x="10800" y="0"/>
                    </a:moveTo>
                    <a:lnTo>
                      <a:pt x="8752" y="0"/>
                    </a:lnTo>
                    <a:lnTo>
                      <a:pt x="8752" y="0"/>
                    </a:lnTo>
                    <a:lnTo>
                      <a:pt x="8752" y="14714"/>
                    </a:lnTo>
                    <a:lnTo>
                      <a:pt x="0" y="14714"/>
                    </a:lnTo>
                    <a:lnTo>
                      <a:pt x="0" y="14714"/>
                    </a:lnTo>
                    <a:lnTo>
                      <a:pt x="0" y="18157"/>
                    </a:lnTo>
                    <a:lnTo>
                      <a:pt x="0" y="21600"/>
                    </a:lnTo>
                    <a:lnTo>
                      <a:pt x="0" y="21600"/>
                    </a:lnTo>
                    <a:lnTo>
                      <a:pt x="21600" y="21600"/>
                    </a:lnTo>
                    <a:lnTo>
                      <a:pt x="21600" y="21600"/>
                    </a:lnTo>
                    <a:lnTo>
                      <a:pt x="21600" y="18157"/>
                    </a:lnTo>
                    <a:lnTo>
                      <a:pt x="21600" y="14714"/>
                    </a:lnTo>
                    <a:lnTo>
                      <a:pt x="21600" y="14714"/>
                    </a:lnTo>
                    <a:lnTo>
                      <a:pt x="12848" y="14714"/>
                    </a:lnTo>
                    <a:lnTo>
                      <a:pt x="12848" y="0"/>
                    </a:lnTo>
                    <a:lnTo>
                      <a:pt x="12848" y="0"/>
                    </a:lnTo>
                    <a:close/>
                  </a:path>
                </a:pathLst>
              </a:custGeom>
              <a:solidFill>
                <a:srgbClr val="000000"/>
              </a:solidFill>
              <a:ln w="9525" algn="ctr">
                <a:no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sz="2800"/>
              </a:p>
            </p:txBody>
          </p:sp>
          <p:sp>
            <p:nvSpPr>
              <p:cNvPr id="821" name="AutoShape 252"/>
              <p:cNvSpPr>
                <a:spLocks noChangeArrowheads="1"/>
              </p:cNvSpPr>
              <p:nvPr/>
            </p:nvSpPr>
            <p:spPr bwMode="auto">
              <a:xfrm rot="10800000" flipH="1">
                <a:off x="3766099" y="5682169"/>
                <a:ext cx="120183" cy="39304"/>
              </a:xfrm>
              <a:prstGeom prst="roundRect">
                <a:avLst>
                  <a:gd name="adj" fmla="val 50000"/>
                </a:avLst>
              </a:prstGeom>
              <a:solidFill>
                <a:srgbClr val="000000"/>
              </a:solidFill>
              <a:ln w="9525" algn="ctr">
                <a:no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sz="2800"/>
              </a:p>
            </p:txBody>
          </p:sp>
        </p:grpSp>
        <p:sp>
          <p:nvSpPr>
            <p:cNvPr id="824" name="Rectangle 823"/>
            <p:cNvSpPr>
              <a:spLocks noChangeArrowheads="1"/>
            </p:cNvSpPr>
            <p:nvPr/>
          </p:nvSpPr>
          <p:spPr bwMode="auto">
            <a:xfrm>
              <a:off x="458946" y="3744764"/>
              <a:ext cx="206878" cy="215169"/>
            </a:xfrm>
            <a:prstGeom prst="rect">
              <a:avLst/>
            </a:prstGeom>
            <a:solidFill>
              <a:srgbClr val="000000"/>
            </a:solidFill>
            <a:ln w="9525">
              <a:solidFill>
                <a:srgbClr val="000000"/>
              </a:solidFill>
              <a:miter lim="800000"/>
              <a:headEnd/>
              <a:tailEnd/>
            </a:ln>
          </p:spPr>
          <p:txBody>
            <a:bodyPr rot="0" vert="horz" wrap="square" lIns="0" tIns="45720" rIns="0" bIns="0" anchor="t" anchorCtr="0" upright="1">
              <a:noAutofit/>
            </a:bodyPr>
            <a:lstStyle/>
            <a:p>
              <a:pPr marL="0" marR="0" algn="ctr">
                <a:spcBef>
                  <a:spcPts val="0"/>
                </a:spcBef>
                <a:spcAft>
                  <a:spcPts val="0"/>
                </a:spcAft>
              </a:pPr>
              <a:r>
                <a:rPr lang="en-US" sz="1100" b="1" dirty="0" smtClean="0">
                  <a:solidFill>
                    <a:schemeClr val="accent5"/>
                  </a:solidFill>
                  <a:effectLst/>
                  <a:latin typeface="Verdana"/>
                  <a:ea typeface="Times New Roman"/>
                </a:rPr>
                <a:t>9</a:t>
              </a:r>
              <a:endParaRPr lang="en-US" sz="1100" dirty="0">
                <a:solidFill>
                  <a:schemeClr val="accent5"/>
                </a:solidFill>
                <a:effectLst/>
                <a:latin typeface="Times New Roman"/>
                <a:ea typeface="Times New Roman"/>
              </a:endParaRPr>
            </a:p>
          </p:txBody>
        </p:sp>
        <p:sp>
          <p:nvSpPr>
            <p:cNvPr id="826" name="Text Box 32"/>
            <p:cNvSpPr txBox="1">
              <a:spLocks noChangeArrowheads="1"/>
            </p:cNvSpPr>
            <p:nvPr/>
          </p:nvSpPr>
          <p:spPr bwMode="auto">
            <a:xfrm>
              <a:off x="454076" y="3776859"/>
              <a:ext cx="2091119" cy="2617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pPr marL="0" marR="0" algn="ctr">
                <a:spcBef>
                  <a:spcPts val="0"/>
                </a:spcBef>
                <a:spcAft>
                  <a:spcPts val="0"/>
                </a:spcAft>
              </a:pPr>
              <a:r>
                <a:rPr lang="en-US" sz="1050" b="1" i="1" dirty="0" smtClean="0">
                  <a:effectLst/>
                  <a:latin typeface="Verdana" panose="020B0604030504040204" pitchFamily="34" charset="0"/>
                  <a:ea typeface="Verdana" panose="020B0604030504040204" pitchFamily="34" charset="0"/>
                  <a:cs typeface="Verdana" panose="020B0604030504040204" pitchFamily="34" charset="0"/>
                </a:rPr>
                <a:t>OBJECTION </a:t>
              </a:r>
            </a:p>
            <a:p>
              <a:pPr marL="0" marR="0" algn="ctr">
                <a:spcBef>
                  <a:spcPts val="0"/>
                </a:spcBef>
                <a:spcAft>
                  <a:spcPts val="0"/>
                </a:spcAft>
              </a:pPr>
              <a:r>
                <a:rPr lang="en-US" sz="1050" b="1" i="1" dirty="0" smtClean="0">
                  <a:effectLst/>
                  <a:latin typeface="Verdana" panose="020B0604030504040204" pitchFamily="34" charset="0"/>
                  <a:ea typeface="Verdana" panose="020B0604030504040204" pitchFamily="34" charset="0"/>
                  <a:cs typeface="Verdana" panose="020B0604030504040204" pitchFamily="34" charset="0"/>
                </a:rPr>
                <a:t>RESOLUTION &amp; DECREE</a:t>
              </a:r>
              <a:endParaRPr lang="en-US" sz="1050" b="1" i="1" dirty="0">
                <a:effectLst/>
                <a:latin typeface="Verdana" panose="020B0604030504040204" pitchFamily="34" charset="0"/>
                <a:ea typeface="Verdana" panose="020B0604030504040204" pitchFamily="34" charset="0"/>
                <a:cs typeface="Verdana" panose="020B0604030504040204" pitchFamily="34" charset="0"/>
              </a:endParaRPr>
            </a:p>
            <a:p>
              <a:pPr marL="0" marR="0" algn="ctr">
                <a:spcBef>
                  <a:spcPts val="0"/>
                </a:spcBef>
                <a:spcAft>
                  <a:spcPts val="0"/>
                </a:spcAft>
              </a:pPr>
              <a:r>
                <a:rPr lang="en-US" sz="1050" b="1" i="1" dirty="0">
                  <a:effectLst/>
                  <a:latin typeface="Verdana" panose="020B0604030504040204" pitchFamily="34" charset="0"/>
                  <a:ea typeface="Verdana" panose="020B0604030504040204" pitchFamily="34" charset="0"/>
                  <a:cs typeface="Verdana" panose="020B0604030504040204" pitchFamily="34" charset="0"/>
                </a:rPr>
                <a:t> </a:t>
              </a:r>
            </a:p>
          </p:txBody>
        </p:sp>
        <p:grpSp>
          <p:nvGrpSpPr>
            <p:cNvPr id="884" name="Group 883"/>
            <p:cNvGrpSpPr>
              <a:grpSpLocks noChangeAspect="1"/>
            </p:cNvGrpSpPr>
            <p:nvPr/>
          </p:nvGrpSpPr>
          <p:grpSpPr>
            <a:xfrm>
              <a:off x="1583929" y="4396324"/>
              <a:ext cx="981471" cy="566711"/>
              <a:chOff x="8296536" y="6302105"/>
              <a:chExt cx="962739" cy="555895"/>
            </a:xfrm>
          </p:grpSpPr>
          <p:grpSp>
            <p:nvGrpSpPr>
              <p:cNvPr id="885" name="Group 884"/>
              <p:cNvGrpSpPr>
                <a:grpSpLocks/>
              </p:cNvGrpSpPr>
              <p:nvPr/>
            </p:nvGrpSpPr>
            <p:grpSpPr bwMode="auto">
              <a:xfrm rot="18653719">
                <a:off x="8645681" y="6098184"/>
                <a:ext cx="409674" cy="817515"/>
                <a:chOff x="3580" y="3509"/>
                <a:chExt cx="2404" cy="5748"/>
              </a:xfrm>
            </p:grpSpPr>
            <p:sp>
              <p:nvSpPr>
                <p:cNvPr id="888" name="AutoShape 259"/>
                <p:cNvSpPr>
                  <a:spLocks noChangeArrowheads="1"/>
                </p:cNvSpPr>
                <p:nvPr/>
              </p:nvSpPr>
              <p:spPr bwMode="auto">
                <a:xfrm rot="10800000">
                  <a:off x="4142" y="3557"/>
                  <a:ext cx="1280" cy="1184"/>
                </a:xfrm>
                <a:prstGeom prst="roundRect">
                  <a:avLst>
                    <a:gd name="adj" fmla="val 16667"/>
                  </a:avLst>
                </a:prstGeom>
                <a:solidFill>
                  <a:srgbClr val="000000"/>
                </a:solidFill>
                <a:ln w="9525" algn="ctr">
                  <a:no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sz="2800"/>
                </a:p>
              </p:txBody>
            </p:sp>
            <p:sp>
              <p:nvSpPr>
                <p:cNvPr id="889" name="Rectangle 888"/>
                <p:cNvSpPr>
                  <a:spLocks noChangeArrowheads="1"/>
                </p:cNvSpPr>
                <p:nvPr/>
              </p:nvSpPr>
              <p:spPr bwMode="auto">
                <a:xfrm rot="5400000">
                  <a:off x="2584" y="6823"/>
                  <a:ext cx="4397" cy="471"/>
                </a:xfrm>
                <a:prstGeom prst="rect">
                  <a:avLst/>
                </a:prstGeom>
                <a:solidFill>
                  <a:srgbClr val="000000"/>
                </a:solidFill>
                <a:ln w="9525" algn="ctr">
                  <a:no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sz="2800"/>
                </a:p>
              </p:txBody>
            </p:sp>
            <p:sp>
              <p:nvSpPr>
                <p:cNvPr id="890" name="AutoShape 261"/>
                <p:cNvSpPr>
                  <a:spLocks noChangeArrowheads="1"/>
                </p:cNvSpPr>
                <p:nvPr/>
              </p:nvSpPr>
              <p:spPr bwMode="auto">
                <a:xfrm>
                  <a:off x="3861" y="3510"/>
                  <a:ext cx="183" cy="1278"/>
                </a:xfrm>
                <a:prstGeom prst="roundRect">
                  <a:avLst>
                    <a:gd name="adj" fmla="val 16667"/>
                  </a:avLst>
                </a:prstGeom>
                <a:solidFill>
                  <a:srgbClr val="000000"/>
                </a:solidFill>
                <a:ln w="9525" algn="ctr">
                  <a:no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sz="2800"/>
                </a:p>
              </p:txBody>
            </p:sp>
            <p:sp>
              <p:nvSpPr>
                <p:cNvPr id="891" name="AutoShape 262"/>
                <p:cNvSpPr>
                  <a:spLocks noChangeArrowheads="1"/>
                </p:cNvSpPr>
                <p:nvPr/>
              </p:nvSpPr>
              <p:spPr bwMode="auto">
                <a:xfrm>
                  <a:off x="3580" y="3510"/>
                  <a:ext cx="183" cy="1278"/>
                </a:xfrm>
                <a:prstGeom prst="roundRect">
                  <a:avLst>
                    <a:gd name="adj" fmla="val 16667"/>
                  </a:avLst>
                </a:prstGeom>
                <a:solidFill>
                  <a:srgbClr val="000000"/>
                </a:solidFill>
                <a:ln w="9525" algn="ctr">
                  <a:no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sz="2800"/>
                </a:p>
              </p:txBody>
            </p:sp>
            <p:sp>
              <p:nvSpPr>
                <p:cNvPr id="892" name="AutoShape 263"/>
                <p:cNvSpPr>
                  <a:spLocks noChangeArrowheads="1"/>
                </p:cNvSpPr>
                <p:nvPr/>
              </p:nvSpPr>
              <p:spPr bwMode="auto">
                <a:xfrm>
                  <a:off x="5520" y="3509"/>
                  <a:ext cx="183" cy="1278"/>
                </a:xfrm>
                <a:prstGeom prst="roundRect">
                  <a:avLst>
                    <a:gd name="adj" fmla="val 16667"/>
                  </a:avLst>
                </a:prstGeom>
                <a:solidFill>
                  <a:srgbClr val="000000"/>
                </a:solidFill>
                <a:ln w="9525" algn="ctr">
                  <a:no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sz="2800"/>
                </a:p>
              </p:txBody>
            </p:sp>
            <p:sp>
              <p:nvSpPr>
                <p:cNvPr id="893" name="AutoShape 264"/>
                <p:cNvSpPr>
                  <a:spLocks noChangeArrowheads="1"/>
                </p:cNvSpPr>
                <p:nvPr/>
              </p:nvSpPr>
              <p:spPr bwMode="auto">
                <a:xfrm>
                  <a:off x="5801" y="3509"/>
                  <a:ext cx="183" cy="1278"/>
                </a:xfrm>
                <a:prstGeom prst="roundRect">
                  <a:avLst>
                    <a:gd name="adj" fmla="val 16667"/>
                  </a:avLst>
                </a:prstGeom>
                <a:solidFill>
                  <a:srgbClr val="000000"/>
                </a:solidFill>
                <a:ln w="9525" algn="ctr">
                  <a:no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sz="2800"/>
                </a:p>
              </p:txBody>
            </p:sp>
          </p:grpSp>
          <p:sp>
            <p:nvSpPr>
              <p:cNvPr id="886" name="AutoShape 265"/>
              <p:cNvSpPr>
                <a:spLocks noChangeArrowheads="1"/>
              </p:cNvSpPr>
              <p:nvPr/>
            </p:nvSpPr>
            <p:spPr bwMode="auto">
              <a:xfrm rot="10800000">
                <a:off x="8296536" y="6759678"/>
                <a:ext cx="526292" cy="98322"/>
              </a:xfrm>
              <a:custGeom>
                <a:avLst/>
                <a:gdLst>
                  <a:gd name="G0" fmla="+- 3187 0 0"/>
                  <a:gd name="G1" fmla="+- 21600 0 3187"/>
                  <a:gd name="G2" fmla="*/ 3187 1 2"/>
                  <a:gd name="G3" fmla="+- 21600 0 G2"/>
                  <a:gd name="G4" fmla="+/ 3187 21600 2"/>
                  <a:gd name="G5" fmla="+/ G1 0 2"/>
                  <a:gd name="G6" fmla="*/ 21600 21600 3187"/>
                  <a:gd name="G7" fmla="*/ G6 1 2"/>
                  <a:gd name="G8" fmla="+- 21600 0 G7"/>
                  <a:gd name="G9" fmla="*/ 21600 1 2"/>
                  <a:gd name="G10" fmla="+- 3187 0 G9"/>
                  <a:gd name="G11" fmla="?: G10 G8 0"/>
                  <a:gd name="G12" fmla="?: G10 G7 21600"/>
                  <a:gd name="T0" fmla="*/ 20006 w 21600"/>
                  <a:gd name="T1" fmla="*/ 10800 h 21600"/>
                  <a:gd name="T2" fmla="*/ 10800 w 21600"/>
                  <a:gd name="T3" fmla="*/ 21600 h 21600"/>
                  <a:gd name="T4" fmla="*/ 1594 w 21600"/>
                  <a:gd name="T5" fmla="*/ 10800 h 21600"/>
                  <a:gd name="T6" fmla="*/ 10800 w 21600"/>
                  <a:gd name="T7" fmla="*/ 0 h 21600"/>
                  <a:gd name="T8" fmla="*/ 3394 w 21600"/>
                  <a:gd name="T9" fmla="*/ 3394 h 21600"/>
                  <a:gd name="T10" fmla="*/ 18206 w 21600"/>
                  <a:gd name="T11" fmla="*/ 18206 h 21600"/>
                </a:gdLst>
                <a:ahLst/>
                <a:cxnLst>
                  <a:cxn ang="0">
                    <a:pos x="T0" y="T1"/>
                  </a:cxn>
                  <a:cxn ang="0">
                    <a:pos x="T2" y="T3"/>
                  </a:cxn>
                  <a:cxn ang="0">
                    <a:pos x="T4" y="T5"/>
                  </a:cxn>
                  <a:cxn ang="0">
                    <a:pos x="T6" y="T7"/>
                  </a:cxn>
                </a:cxnLst>
                <a:rect l="T8" t="T9" r="T10" b="T11"/>
                <a:pathLst>
                  <a:path w="21600" h="21600">
                    <a:moveTo>
                      <a:pt x="0" y="0"/>
                    </a:moveTo>
                    <a:lnTo>
                      <a:pt x="3187" y="21600"/>
                    </a:lnTo>
                    <a:lnTo>
                      <a:pt x="18413" y="21600"/>
                    </a:lnTo>
                    <a:lnTo>
                      <a:pt x="21600" y="0"/>
                    </a:lnTo>
                    <a:close/>
                  </a:path>
                </a:pathLst>
              </a:custGeom>
              <a:solidFill>
                <a:srgbClr val="000000"/>
              </a:solidFill>
              <a:ln w="9525" algn="ctr">
                <a:no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sz="2800"/>
              </a:p>
            </p:txBody>
          </p:sp>
          <p:sp>
            <p:nvSpPr>
              <p:cNvPr id="887" name="Rectangle 886"/>
              <p:cNvSpPr>
                <a:spLocks noChangeArrowheads="1"/>
              </p:cNvSpPr>
              <p:nvPr/>
            </p:nvSpPr>
            <p:spPr bwMode="auto">
              <a:xfrm>
                <a:off x="8356949" y="6697072"/>
                <a:ext cx="405078" cy="42438"/>
              </a:xfrm>
              <a:prstGeom prst="rect">
                <a:avLst/>
              </a:prstGeom>
              <a:solidFill>
                <a:srgbClr val="000000"/>
              </a:solidFill>
              <a:ln w="9525" algn="ctr">
                <a:no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sz="2800"/>
              </a:p>
            </p:txBody>
          </p:sp>
        </p:grpSp>
      </p:grpSp>
      <p:grpSp>
        <p:nvGrpSpPr>
          <p:cNvPr id="1066" name="Group 1065"/>
          <p:cNvGrpSpPr/>
          <p:nvPr/>
        </p:nvGrpSpPr>
        <p:grpSpPr>
          <a:xfrm>
            <a:off x="5198709" y="4156807"/>
            <a:ext cx="2082089" cy="1405551"/>
            <a:chOff x="2868907" y="3751155"/>
            <a:chExt cx="2103120" cy="1377991"/>
          </a:xfrm>
        </p:grpSpPr>
        <p:sp>
          <p:nvSpPr>
            <p:cNvPr id="895" name="AutoShape 4"/>
            <p:cNvSpPr>
              <a:spLocks noChangeArrowheads="1"/>
            </p:cNvSpPr>
            <p:nvPr/>
          </p:nvSpPr>
          <p:spPr bwMode="auto">
            <a:xfrm rot="5400000">
              <a:off x="3234667" y="3391786"/>
              <a:ext cx="1371600" cy="2103120"/>
            </a:xfrm>
            <a:prstGeom prst="round2DiagRect">
              <a:avLst/>
            </a:prstGeom>
            <a:solidFill>
              <a:srgbClr val="FFCC99"/>
            </a:solidFill>
            <a:ln w="28575">
              <a:solidFill>
                <a:srgbClr val="000000"/>
              </a:solidFill>
              <a:miter lim="800000"/>
              <a:headEnd/>
              <a:tailEnd/>
            </a:ln>
            <a:effectLst>
              <a:outerShdw blurRad="50800" dist="38100" dir="2700000" algn="tl" rotWithShape="0">
                <a:prstClr val="black">
                  <a:alpha val="40000"/>
                </a:prstClr>
              </a:outerShdw>
            </a:effectLst>
          </p:spPr>
          <p:txBody>
            <a:bodyPr rot="0" vert="horz" wrap="square" lIns="91440" tIns="45720" rIns="91440" bIns="45720" anchor="t" anchorCtr="0" upright="1">
              <a:noAutofit/>
            </a:bodyPr>
            <a:lstStyle/>
            <a:p>
              <a:endParaRPr lang="en-US" sz="2800"/>
            </a:p>
          </p:txBody>
        </p:sp>
        <p:sp>
          <p:nvSpPr>
            <p:cNvPr id="896" name="Rectangle 895"/>
            <p:cNvSpPr>
              <a:spLocks noChangeArrowheads="1"/>
            </p:cNvSpPr>
            <p:nvPr/>
          </p:nvSpPr>
          <p:spPr bwMode="auto">
            <a:xfrm>
              <a:off x="2868907" y="3751155"/>
              <a:ext cx="206878" cy="215169"/>
            </a:xfrm>
            <a:prstGeom prst="rect">
              <a:avLst/>
            </a:prstGeom>
            <a:solidFill>
              <a:srgbClr val="000000"/>
            </a:solidFill>
            <a:ln w="9525">
              <a:solidFill>
                <a:srgbClr val="000000"/>
              </a:solidFill>
              <a:miter lim="800000"/>
              <a:headEnd/>
              <a:tailEnd/>
            </a:ln>
          </p:spPr>
          <p:txBody>
            <a:bodyPr rot="0" vert="horz" wrap="square" lIns="0" tIns="45720" rIns="0" bIns="0" anchor="t" anchorCtr="0" upright="1">
              <a:noAutofit/>
            </a:bodyPr>
            <a:lstStyle/>
            <a:p>
              <a:pPr marL="0" marR="0" algn="ctr">
                <a:spcBef>
                  <a:spcPts val="0"/>
                </a:spcBef>
                <a:spcAft>
                  <a:spcPts val="0"/>
                </a:spcAft>
              </a:pPr>
              <a:r>
                <a:rPr lang="en-US" sz="1100" b="1" dirty="0" smtClean="0">
                  <a:solidFill>
                    <a:srgbClr val="FFCC99"/>
                  </a:solidFill>
                  <a:effectLst/>
                  <a:latin typeface="Verdana"/>
                  <a:ea typeface="Times New Roman"/>
                </a:rPr>
                <a:t>10</a:t>
              </a:r>
              <a:endParaRPr lang="en-US" sz="1100" dirty="0">
                <a:solidFill>
                  <a:srgbClr val="FFCC99"/>
                </a:solidFill>
                <a:effectLst/>
                <a:latin typeface="Times New Roman"/>
                <a:ea typeface="Times New Roman"/>
              </a:endParaRPr>
            </a:p>
          </p:txBody>
        </p:sp>
        <p:sp>
          <p:nvSpPr>
            <p:cNvPr id="897" name="Text Box 32"/>
            <p:cNvSpPr txBox="1">
              <a:spLocks noChangeArrowheads="1"/>
            </p:cNvSpPr>
            <p:nvPr/>
          </p:nvSpPr>
          <p:spPr bwMode="auto">
            <a:xfrm>
              <a:off x="3033369" y="3835451"/>
              <a:ext cx="1921409" cy="2617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45720" rIns="0" bIns="45720" anchor="t" anchorCtr="0" upright="1">
              <a:noAutofit/>
            </a:bodyPr>
            <a:lstStyle/>
            <a:p>
              <a:pPr marL="0" marR="0" algn="ctr">
                <a:spcBef>
                  <a:spcPts val="0"/>
                </a:spcBef>
                <a:spcAft>
                  <a:spcPts val="0"/>
                </a:spcAft>
              </a:pPr>
              <a:r>
                <a:rPr lang="en-US" sz="1050" b="1" i="1" dirty="0" smtClean="0">
                  <a:effectLst/>
                  <a:latin typeface="Verdana" panose="020B0604030504040204" pitchFamily="34" charset="0"/>
                  <a:ea typeface="Verdana" panose="020B0604030504040204" pitchFamily="34" charset="0"/>
                  <a:cs typeface="Verdana" panose="020B0604030504040204" pitchFamily="34" charset="0"/>
                </a:rPr>
                <a:t>CLAIM INVESTIGATION</a:t>
              </a:r>
              <a:endParaRPr lang="en-US" sz="1050" b="1" i="1" dirty="0">
                <a:effectLst/>
                <a:latin typeface="Verdana" panose="020B0604030504040204" pitchFamily="34" charset="0"/>
                <a:ea typeface="Verdana" panose="020B0604030504040204" pitchFamily="34" charset="0"/>
                <a:cs typeface="Verdana" panose="020B0604030504040204" pitchFamily="34" charset="0"/>
              </a:endParaRPr>
            </a:p>
            <a:p>
              <a:pPr marL="0" marR="0" algn="ctr">
                <a:spcBef>
                  <a:spcPts val="0"/>
                </a:spcBef>
                <a:spcAft>
                  <a:spcPts val="0"/>
                </a:spcAft>
              </a:pPr>
              <a:r>
                <a:rPr lang="en-US" sz="1050" b="1" i="1" dirty="0">
                  <a:effectLst/>
                  <a:latin typeface="Verdana" panose="020B0604030504040204" pitchFamily="34" charset="0"/>
                  <a:ea typeface="Verdana" panose="020B0604030504040204" pitchFamily="34" charset="0"/>
                  <a:cs typeface="Verdana" panose="020B0604030504040204" pitchFamily="34" charset="0"/>
                </a:rPr>
                <a:t> </a:t>
              </a:r>
            </a:p>
          </p:txBody>
        </p:sp>
        <p:grpSp>
          <p:nvGrpSpPr>
            <p:cNvPr id="376" name="Group 375"/>
            <p:cNvGrpSpPr>
              <a:grpSpLocks noChangeAspect="1"/>
            </p:cNvGrpSpPr>
            <p:nvPr/>
          </p:nvGrpSpPr>
          <p:grpSpPr>
            <a:xfrm rot="1979736">
              <a:off x="3174887" y="4133771"/>
              <a:ext cx="380465" cy="856530"/>
              <a:chOff x="11593653" y="-685800"/>
              <a:chExt cx="1371600" cy="3087841"/>
            </a:xfrm>
          </p:grpSpPr>
          <p:sp>
            <p:nvSpPr>
              <p:cNvPr id="377" name="Donut 376"/>
              <p:cNvSpPr/>
              <p:nvPr/>
            </p:nvSpPr>
            <p:spPr bwMode="auto">
              <a:xfrm>
                <a:off x="11593653" y="-685800"/>
                <a:ext cx="1371600" cy="1371600"/>
              </a:xfrm>
              <a:prstGeom prst="donut">
                <a:avLst>
                  <a:gd name="adj" fmla="val 5544"/>
                </a:avLst>
              </a:prstGeom>
              <a:solidFill>
                <a:schemeClr val="tx1"/>
              </a:solidFill>
              <a:ln w="25400"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200" b="0" i="0" u="none" strike="noStrike" cap="none" normalizeH="0" baseline="0" smtClean="0">
                  <a:ln>
                    <a:noFill/>
                  </a:ln>
                  <a:solidFill>
                    <a:srgbClr val="000000"/>
                  </a:solidFill>
                  <a:effectLst/>
                  <a:latin typeface="Gill Sans" charset="0"/>
                  <a:ea typeface="ヒラギノ角ゴ Pro W3" charset="-128"/>
                  <a:sym typeface="Gill Sans" charset="0"/>
                </a:endParaRPr>
              </a:p>
            </p:txBody>
          </p:sp>
          <p:sp>
            <p:nvSpPr>
              <p:cNvPr id="378" name="Trapezoid 377"/>
              <p:cNvSpPr/>
              <p:nvPr/>
            </p:nvSpPr>
            <p:spPr bwMode="auto">
              <a:xfrm>
                <a:off x="12106921" y="990600"/>
                <a:ext cx="345065" cy="1411441"/>
              </a:xfrm>
              <a:prstGeom prst="trapezoid">
                <a:avLst/>
              </a:prstGeom>
              <a:solidFill>
                <a:schemeClr val="tx1"/>
              </a:solidFill>
              <a:ln w="25400"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200" b="0" i="0" u="none" strike="noStrike" cap="none" normalizeH="0" baseline="0" smtClean="0">
                  <a:ln>
                    <a:noFill/>
                  </a:ln>
                  <a:solidFill>
                    <a:srgbClr val="000000"/>
                  </a:solidFill>
                  <a:effectLst/>
                  <a:latin typeface="Gill Sans" charset="0"/>
                  <a:ea typeface="ヒラギノ角ゴ Pro W3" charset="-128"/>
                  <a:sym typeface="Gill Sans" charset="0"/>
                </a:endParaRPr>
              </a:p>
            </p:txBody>
          </p:sp>
          <p:sp>
            <p:nvSpPr>
              <p:cNvPr id="379" name="Rounded Rectangle 378"/>
              <p:cNvSpPr/>
              <p:nvPr/>
            </p:nvSpPr>
            <p:spPr bwMode="auto">
              <a:xfrm>
                <a:off x="12088500" y="762000"/>
                <a:ext cx="381907" cy="139700"/>
              </a:xfrm>
              <a:prstGeom prst="roundRect">
                <a:avLst/>
              </a:prstGeom>
              <a:solidFill>
                <a:schemeClr val="tx1"/>
              </a:solidFill>
              <a:ln w="25400"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200" b="0" i="0" u="none" strike="noStrike" cap="none" normalizeH="0" baseline="0" smtClean="0">
                  <a:ln>
                    <a:noFill/>
                  </a:ln>
                  <a:solidFill>
                    <a:srgbClr val="000000"/>
                  </a:solidFill>
                  <a:effectLst/>
                  <a:latin typeface="Gill Sans" charset="0"/>
                  <a:ea typeface="ヒラギノ角ゴ Pro W3" charset="-128"/>
                  <a:sym typeface="Gill Sans" charset="0"/>
                </a:endParaRPr>
              </a:p>
            </p:txBody>
          </p:sp>
          <p:sp>
            <p:nvSpPr>
              <p:cNvPr id="380" name="Moon 379"/>
              <p:cNvSpPr/>
              <p:nvPr/>
            </p:nvSpPr>
            <p:spPr bwMode="auto">
              <a:xfrm rot="20143563">
                <a:off x="11810913" y="-386131"/>
                <a:ext cx="450584" cy="979236"/>
              </a:xfrm>
              <a:prstGeom prst="moon">
                <a:avLst/>
              </a:prstGeom>
              <a:solidFill>
                <a:schemeClr val="tx1"/>
              </a:solidFill>
              <a:ln w="25400"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200" b="0" i="0" u="none" strike="noStrike" cap="none" normalizeH="0" baseline="0" smtClean="0">
                  <a:ln>
                    <a:noFill/>
                  </a:ln>
                  <a:solidFill>
                    <a:srgbClr val="000000"/>
                  </a:solidFill>
                  <a:effectLst/>
                  <a:latin typeface="Gill Sans" charset="0"/>
                  <a:ea typeface="ヒラギノ角ゴ Pro W3" charset="-128"/>
                  <a:sym typeface="Gill Sans" charset="0"/>
                </a:endParaRPr>
              </a:p>
            </p:txBody>
          </p:sp>
        </p:grpSp>
        <p:grpSp>
          <p:nvGrpSpPr>
            <p:cNvPr id="900" name="Group 899"/>
            <p:cNvGrpSpPr/>
            <p:nvPr/>
          </p:nvGrpSpPr>
          <p:grpSpPr>
            <a:xfrm>
              <a:off x="3922603" y="4124080"/>
              <a:ext cx="789560" cy="922770"/>
              <a:chOff x="4013200" y="4572000"/>
              <a:chExt cx="1400541" cy="1600200"/>
            </a:xfrm>
          </p:grpSpPr>
          <p:sp>
            <p:nvSpPr>
              <p:cNvPr id="901" name="Rounded Rectangle 900"/>
              <p:cNvSpPr/>
              <p:nvPr/>
            </p:nvSpPr>
            <p:spPr bwMode="auto">
              <a:xfrm>
                <a:off x="4013200" y="4572000"/>
                <a:ext cx="1400541" cy="1600200"/>
              </a:xfrm>
              <a:prstGeom prst="roundRect">
                <a:avLst/>
              </a:prstGeom>
              <a:noFill/>
              <a:ln w="2857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200" b="0" i="0" u="none" strike="noStrike" cap="none" normalizeH="0" baseline="0" smtClean="0">
                  <a:ln>
                    <a:noFill/>
                  </a:ln>
                  <a:solidFill>
                    <a:srgbClr val="000000"/>
                  </a:solidFill>
                  <a:effectLst/>
                  <a:latin typeface="Gill Sans" charset="0"/>
                  <a:ea typeface="ヒラギノ角ゴ Pro W3" charset="-128"/>
                  <a:sym typeface="Gill Sans" charset="0"/>
                </a:endParaRPr>
              </a:p>
            </p:txBody>
          </p:sp>
          <p:sp>
            <p:nvSpPr>
              <p:cNvPr id="902" name="TextBox 901"/>
              <p:cNvSpPr txBox="1"/>
              <p:nvPr/>
            </p:nvSpPr>
            <p:spPr>
              <a:xfrm>
                <a:off x="4103871" y="4700412"/>
                <a:ext cx="1219199" cy="480351"/>
              </a:xfrm>
              <a:prstGeom prst="rect">
                <a:avLst/>
              </a:prstGeom>
              <a:noFill/>
            </p:spPr>
            <p:txBody>
              <a:bodyPr wrap="square" lIns="0" rIns="0" rtlCol="0" anchor="ctr">
                <a:spAutoFit/>
              </a:bodyPr>
              <a:lstStyle/>
              <a:p>
                <a:pPr algn="ctr"/>
                <a:r>
                  <a:rPr lang="en-US" sz="1200" b="1" dirty="0" smtClean="0">
                    <a:latin typeface="Verdana" panose="020B0604030504040204" pitchFamily="34" charset="0"/>
                    <a:ea typeface="Verdana" panose="020B0604030504040204" pitchFamily="34" charset="0"/>
                    <a:cs typeface="Verdana" panose="020B0604030504040204" pitchFamily="34" charset="0"/>
                  </a:rPr>
                  <a:t>W.U.C.</a:t>
                </a:r>
                <a:endParaRPr lang="en-US" sz="1200" b="1" dirty="0">
                  <a:latin typeface="Verdana" panose="020B0604030504040204" pitchFamily="34" charset="0"/>
                  <a:ea typeface="Verdana" panose="020B0604030504040204" pitchFamily="34" charset="0"/>
                  <a:cs typeface="Verdana" panose="020B0604030504040204" pitchFamily="34" charset="0"/>
                </a:endParaRPr>
              </a:p>
            </p:txBody>
          </p:sp>
          <p:cxnSp>
            <p:nvCxnSpPr>
              <p:cNvPr id="903" name="Straight Connector 902"/>
              <p:cNvCxnSpPr/>
              <p:nvPr/>
            </p:nvCxnSpPr>
            <p:spPr bwMode="auto">
              <a:xfrm>
                <a:off x="4172133" y="5372100"/>
                <a:ext cx="915804" cy="0"/>
              </a:xfrm>
              <a:prstGeom prst="line">
                <a:avLst/>
              </a:prstGeom>
              <a:blipFill dpi="0" rotWithShape="0">
                <a:blip r:embed="rId9"/>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04" name="Straight Connector 903"/>
              <p:cNvCxnSpPr/>
              <p:nvPr/>
            </p:nvCxnSpPr>
            <p:spPr bwMode="auto">
              <a:xfrm>
                <a:off x="4172133" y="5676900"/>
                <a:ext cx="915804" cy="0"/>
              </a:xfrm>
              <a:prstGeom prst="line">
                <a:avLst/>
              </a:prstGeom>
              <a:blipFill dpi="0" rotWithShape="0">
                <a:blip r:embed="rId9"/>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05" name="Straight Connector 904"/>
              <p:cNvCxnSpPr/>
              <p:nvPr/>
            </p:nvCxnSpPr>
            <p:spPr bwMode="auto">
              <a:xfrm>
                <a:off x="4172133" y="5981700"/>
                <a:ext cx="915804" cy="0"/>
              </a:xfrm>
              <a:prstGeom prst="line">
                <a:avLst/>
              </a:prstGeom>
              <a:blipFill dpi="0" rotWithShape="0">
                <a:blip r:embed="rId9"/>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906" name="Rectangle 905"/>
              <p:cNvSpPr/>
              <p:nvPr/>
            </p:nvSpPr>
            <p:spPr bwMode="auto">
              <a:xfrm>
                <a:off x="5156200" y="5232975"/>
                <a:ext cx="132661" cy="139125"/>
              </a:xfrm>
              <a:prstGeom prst="rect">
                <a:avLst/>
              </a:prstGeom>
              <a:noFill/>
              <a:ln w="25400"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200" b="0" i="0" u="none" strike="noStrike" cap="none" normalizeH="0" baseline="0" smtClean="0">
                  <a:ln>
                    <a:noFill/>
                  </a:ln>
                  <a:solidFill>
                    <a:srgbClr val="000000"/>
                  </a:solidFill>
                  <a:effectLst/>
                  <a:latin typeface="Gill Sans" charset="0"/>
                  <a:ea typeface="ヒラギノ角ゴ Pro W3" charset="-128"/>
                  <a:sym typeface="Gill Sans" charset="0"/>
                </a:endParaRPr>
              </a:p>
            </p:txBody>
          </p:sp>
          <p:sp>
            <p:nvSpPr>
              <p:cNvPr id="907" name="Rectangle 906"/>
              <p:cNvSpPr/>
              <p:nvPr/>
            </p:nvSpPr>
            <p:spPr bwMode="auto">
              <a:xfrm>
                <a:off x="5156200" y="5537775"/>
                <a:ext cx="132661" cy="139125"/>
              </a:xfrm>
              <a:prstGeom prst="rect">
                <a:avLst/>
              </a:prstGeom>
              <a:noFill/>
              <a:ln w="25400"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200" b="0" i="0" u="none" strike="noStrike" cap="none" normalizeH="0" baseline="0" smtClean="0">
                  <a:ln>
                    <a:noFill/>
                  </a:ln>
                  <a:solidFill>
                    <a:srgbClr val="000000"/>
                  </a:solidFill>
                  <a:effectLst/>
                  <a:latin typeface="Gill Sans" charset="0"/>
                  <a:ea typeface="ヒラギノ角ゴ Pro W3" charset="-128"/>
                  <a:sym typeface="Gill Sans" charset="0"/>
                </a:endParaRPr>
              </a:p>
            </p:txBody>
          </p:sp>
          <p:sp>
            <p:nvSpPr>
              <p:cNvPr id="908" name="Rectangle 907"/>
              <p:cNvSpPr/>
              <p:nvPr/>
            </p:nvSpPr>
            <p:spPr bwMode="auto">
              <a:xfrm>
                <a:off x="5156200" y="5842575"/>
                <a:ext cx="132661" cy="139125"/>
              </a:xfrm>
              <a:prstGeom prst="rect">
                <a:avLst/>
              </a:prstGeom>
              <a:noFill/>
              <a:ln w="25400"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200" b="0" i="0" u="none" strike="noStrike" cap="none" normalizeH="0" baseline="0" smtClean="0">
                  <a:ln>
                    <a:noFill/>
                  </a:ln>
                  <a:solidFill>
                    <a:srgbClr val="000000"/>
                  </a:solidFill>
                  <a:effectLst/>
                  <a:latin typeface="Gill Sans" charset="0"/>
                  <a:ea typeface="ヒラギノ角ゴ Pro W3" charset="-128"/>
                  <a:sym typeface="Gill Sans" charset="0"/>
                </a:endParaRPr>
              </a:p>
            </p:txBody>
          </p:sp>
          <p:pic>
            <p:nvPicPr>
              <p:cNvPr id="909" name="Picture 908"/>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156200" y="5157788"/>
                <a:ext cx="228600" cy="214312"/>
              </a:xfrm>
              <a:prstGeom prst="rect">
                <a:avLst/>
              </a:prstGeom>
            </p:spPr>
          </p:pic>
          <p:pic>
            <p:nvPicPr>
              <p:cNvPr id="910" name="Picture 90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156200" y="5462588"/>
                <a:ext cx="228600" cy="214312"/>
              </a:xfrm>
              <a:prstGeom prst="rect">
                <a:avLst/>
              </a:prstGeom>
            </p:spPr>
          </p:pic>
          <p:pic>
            <p:nvPicPr>
              <p:cNvPr id="911" name="Picture 91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156200" y="5767388"/>
                <a:ext cx="228600" cy="214312"/>
              </a:xfrm>
              <a:prstGeom prst="rect">
                <a:avLst/>
              </a:prstGeom>
            </p:spPr>
          </p:pic>
        </p:grpSp>
        <p:pic>
          <p:nvPicPr>
            <p:cNvPr id="912" name="Picture 911"/>
            <p:cNvPicPr>
              <a:picLocks noChangeAspect="1"/>
            </p:cNvPicPr>
            <p:nvPr/>
          </p:nvPicPr>
          <p:blipFill>
            <a:blip r:embed="rId11" cstate="print">
              <a:duotone>
                <a:prstClr val="black"/>
                <a:srgbClr val="3366CC">
                  <a:tint val="45000"/>
                  <a:satMod val="400000"/>
                </a:srgbClr>
              </a:duotone>
              <a:extLst>
                <a:ext uri="{28A0092B-C50C-407E-A947-70E740481C1C}">
                  <a14:useLocalDpi xmlns:a14="http://schemas.microsoft.com/office/drawing/2010/main" val="0"/>
                </a:ext>
              </a:extLst>
            </a:blip>
            <a:stretch>
              <a:fillRect/>
            </a:stretch>
          </p:blipFill>
          <p:spPr>
            <a:xfrm>
              <a:off x="3439498" y="4617992"/>
              <a:ext cx="340761" cy="340761"/>
            </a:xfrm>
            <a:prstGeom prst="rect">
              <a:avLst/>
            </a:prstGeom>
          </p:spPr>
        </p:pic>
      </p:grpSp>
      <p:grpSp>
        <p:nvGrpSpPr>
          <p:cNvPr id="1067" name="Group 1066"/>
          <p:cNvGrpSpPr/>
          <p:nvPr/>
        </p:nvGrpSpPr>
        <p:grpSpPr>
          <a:xfrm>
            <a:off x="5196002" y="2389561"/>
            <a:ext cx="2082089" cy="1405551"/>
            <a:chOff x="2851658" y="2057400"/>
            <a:chExt cx="2103120" cy="1377991"/>
          </a:xfrm>
        </p:grpSpPr>
        <p:sp>
          <p:nvSpPr>
            <p:cNvPr id="501" name="AutoShape 4"/>
            <p:cNvSpPr>
              <a:spLocks noChangeArrowheads="1"/>
            </p:cNvSpPr>
            <p:nvPr/>
          </p:nvSpPr>
          <p:spPr bwMode="auto">
            <a:xfrm rot="5400000">
              <a:off x="3217418" y="1698031"/>
              <a:ext cx="1371600" cy="2103120"/>
            </a:xfrm>
            <a:prstGeom prst="round2DiagRect">
              <a:avLst/>
            </a:prstGeom>
            <a:solidFill>
              <a:schemeClr val="accent5"/>
            </a:solidFill>
            <a:ln w="28575">
              <a:solidFill>
                <a:srgbClr val="000000"/>
              </a:solidFill>
              <a:miter lim="800000"/>
              <a:headEnd/>
              <a:tailEnd/>
            </a:ln>
            <a:effectLst>
              <a:outerShdw blurRad="50800" dist="38100" dir="2700000" algn="tl" rotWithShape="0">
                <a:prstClr val="black">
                  <a:alpha val="40000"/>
                </a:prstClr>
              </a:outerShdw>
            </a:effectLst>
          </p:spPr>
          <p:txBody>
            <a:bodyPr rot="0" vert="horz" wrap="square" lIns="91440" tIns="45720" rIns="91440" bIns="45720" anchor="t" anchorCtr="0" upright="1">
              <a:noAutofit/>
            </a:bodyPr>
            <a:lstStyle/>
            <a:p>
              <a:endParaRPr lang="en-US" sz="2800"/>
            </a:p>
          </p:txBody>
        </p:sp>
        <p:sp>
          <p:nvSpPr>
            <p:cNvPr id="502" name="Rectangle 501"/>
            <p:cNvSpPr>
              <a:spLocks noChangeArrowheads="1"/>
            </p:cNvSpPr>
            <p:nvPr/>
          </p:nvSpPr>
          <p:spPr bwMode="auto">
            <a:xfrm>
              <a:off x="2851658" y="2057400"/>
              <a:ext cx="206878" cy="215169"/>
            </a:xfrm>
            <a:prstGeom prst="rect">
              <a:avLst/>
            </a:prstGeom>
            <a:solidFill>
              <a:srgbClr val="000000"/>
            </a:solidFill>
            <a:ln w="9525">
              <a:solidFill>
                <a:srgbClr val="000000"/>
              </a:solidFill>
              <a:miter lim="800000"/>
              <a:headEnd/>
              <a:tailEnd/>
            </a:ln>
          </p:spPr>
          <p:txBody>
            <a:bodyPr rot="0" vert="horz" wrap="square" lIns="0" tIns="45720" rIns="0" bIns="0" anchor="t" anchorCtr="0" upright="1">
              <a:noAutofit/>
            </a:bodyPr>
            <a:lstStyle/>
            <a:p>
              <a:pPr marL="0" marR="0" algn="ctr">
                <a:spcBef>
                  <a:spcPts val="0"/>
                </a:spcBef>
                <a:spcAft>
                  <a:spcPts val="0"/>
                </a:spcAft>
              </a:pPr>
              <a:r>
                <a:rPr lang="en-US" sz="1100" b="1" dirty="0" smtClean="0">
                  <a:solidFill>
                    <a:schemeClr val="accent5"/>
                  </a:solidFill>
                  <a:effectLst/>
                  <a:latin typeface="Verdana"/>
                  <a:ea typeface="Times New Roman"/>
                </a:rPr>
                <a:t>6</a:t>
              </a:r>
              <a:endParaRPr lang="en-US" sz="1100" dirty="0">
                <a:solidFill>
                  <a:schemeClr val="accent5"/>
                </a:solidFill>
                <a:effectLst/>
                <a:latin typeface="Times New Roman"/>
                <a:ea typeface="Times New Roman"/>
              </a:endParaRPr>
            </a:p>
          </p:txBody>
        </p:sp>
        <p:sp>
          <p:nvSpPr>
            <p:cNvPr id="500" name="Text Box 32"/>
            <p:cNvSpPr txBox="1">
              <a:spLocks noChangeArrowheads="1"/>
            </p:cNvSpPr>
            <p:nvPr/>
          </p:nvSpPr>
          <p:spPr bwMode="auto">
            <a:xfrm>
              <a:off x="2943096" y="2141698"/>
              <a:ext cx="1999681" cy="2364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pPr marL="0" marR="0" algn="ctr">
                <a:spcBef>
                  <a:spcPts val="0"/>
                </a:spcBef>
                <a:spcAft>
                  <a:spcPts val="0"/>
                </a:spcAft>
              </a:pPr>
              <a:r>
                <a:rPr lang="en-US" sz="1050" b="1" i="1" dirty="0" smtClean="0">
                  <a:effectLst/>
                  <a:latin typeface="Verdana" panose="020B0604030504040204" pitchFamily="34" charset="0"/>
                  <a:ea typeface="Verdana" panose="020B0604030504040204" pitchFamily="34" charset="0"/>
                  <a:cs typeface="Verdana" panose="020B0604030504040204" pitchFamily="34" charset="0"/>
                </a:rPr>
                <a:t>LIST OF </a:t>
              </a:r>
            </a:p>
            <a:p>
              <a:pPr marL="0" marR="0" algn="ctr">
                <a:spcBef>
                  <a:spcPts val="0"/>
                </a:spcBef>
                <a:spcAft>
                  <a:spcPts val="0"/>
                </a:spcAft>
              </a:pPr>
              <a:r>
                <a:rPr lang="en-US" sz="1050" b="1" i="1" dirty="0" smtClean="0">
                  <a:effectLst/>
                  <a:latin typeface="Verdana" panose="020B0604030504040204" pitchFamily="34" charset="0"/>
                  <a:ea typeface="Verdana" panose="020B0604030504040204" pitchFamily="34" charset="0"/>
                  <a:cs typeface="Verdana" panose="020B0604030504040204" pitchFamily="34" charset="0"/>
                </a:rPr>
                <a:t>UNCLAIMED RIGHTS </a:t>
              </a:r>
              <a:endParaRPr lang="en-US" sz="1050" b="1" i="1" dirty="0">
                <a:effectLst/>
                <a:latin typeface="Verdana" panose="020B0604030504040204" pitchFamily="34" charset="0"/>
                <a:ea typeface="Verdana" panose="020B0604030504040204" pitchFamily="34" charset="0"/>
                <a:cs typeface="Verdana" panose="020B0604030504040204" pitchFamily="34" charset="0"/>
              </a:endParaRPr>
            </a:p>
            <a:p>
              <a:pPr marL="0" marR="0" algn="ctr">
                <a:spcBef>
                  <a:spcPts val="0"/>
                </a:spcBef>
                <a:spcAft>
                  <a:spcPts val="0"/>
                </a:spcAft>
              </a:pPr>
              <a:r>
                <a:rPr lang="en-US" sz="1050" b="1" i="1" dirty="0">
                  <a:effectLst/>
                  <a:latin typeface="Verdana" panose="020B0604030504040204" pitchFamily="34" charset="0"/>
                  <a:ea typeface="Verdana" panose="020B0604030504040204" pitchFamily="34" charset="0"/>
                  <a:cs typeface="Verdana" panose="020B0604030504040204" pitchFamily="34" charset="0"/>
                </a:rPr>
                <a:t> </a:t>
              </a:r>
            </a:p>
          </p:txBody>
        </p:sp>
        <p:grpSp>
          <p:nvGrpSpPr>
            <p:cNvPr id="1039" name="Group 1038"/>
            <p:cNvGrpSpPr/>
            <p:nvPr/>
          </p:nvGrpSpPr>
          <p:grpSpPr>
            <a:xfrm>
              <a:off x="3285610" y="2558901"/>
              <a:ext cx="1138047" cy="793420"/>
              <a:chOff x="10455606" y="1111580"/>
              <a:chExt cx="1138047" cy="793420"/>
            </a:xfrm>
          </p:grpSpPr>
          <p:sp>
            <p:nvSpPr>
              <p:cNvPr id="1029" name="Rounded Rectangle 1028"/>
              <p:cNvSpPr/>
              <p:nvPr/>
            </p:nvSpPr>
            <p:spPr bwMode="auto">
              <a:xfrm>
                <a:off x="10492486" y="1143000"/>
                <a:ext cx="1101167" cy="762000"/>
              </a:xfrm>
              <a:prstGeom prst="roundRect">
                <a:avLst/>
              </a:prstGeom>
              <a:noFill/>
              <a:ln w="25400" cap="flat" cmpd="sng" algn="ctr">
                <a:solidFill>
                  <a:srgbClr val="0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200" b="0" i="0" u="none" strike="noStrike" cap="none" normalizeH="0" baseline="0" smtClean="0">
                  <a:ln>
                    <a:noFill/>
                  </a:ln>
                  <a:solidFill>
                    <a:srgbClr val="000000"/>
                  </a:solidFill>
                  <a:effectLst/>
                  <a:latin typeface="Gill Sans" charset="0"/>
                  <a:ea typeface="ヒラギノ角ゴ Pro W3" charset="-128"/>
                  <a:sym typeface="Gill Sans" charset="0"/>
                </a:endParaRPr>
              </a:p>
            </p:txBody>
          </p:sp>
          <p:cxnSp>
            <p:nvCxnSpPr>
              <p:cNvPr id="938" name="Straight Connector 937"/>
              <p:cNvCxnSpPr/>
              <p:nvPr/>
            </p:nvCxnSpPr>
            <p:spPr bwMode="auto">
              <a:xfrm>
                <a:off x="10760936" y="1828800"/>
                <a:ext cx="731520" cy="0"/>
              </a:xfrm>
              <a:prstGeom prst="line">
                <a:avLst/>
              </a:prstGeom>
              <a:blipFill dpi="0" rotWithShape="0">
                <a:blip r:embed="rId9"/>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39" name="Straight Connector 938"/>
              <p:cNvCxnSpPr/>
              <p:nvPr/>
            </p:nvCxnSpPr>
            <p:spPr bwMode="auto">
              <a:xfrm>
                <a:off x="10760936" y="1676400"/>
                <a:ext cx="731520" cy="0"/>
              </a:xfrm>
              <a:prstGeom prst="line">
                <a:avLst/>
              </a:prstGeom>
              <a:blipFill dpi="0" rotWithShape="0">
                <a:blip r:embed="rId9"/>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40" name="Straight Connector 939"/>
              <p:cNvCxnSpPr/>
              <p:nvPr/>
            </p:nvCxnSpPr>
            <p:spPr bwMode="auto">
              <a:xfrm>
                <a:off x="10760936" y="1524000"/>
                <a:ext cx="731520" cy="0"/>
              </a:xfrm>
              <a:prstGeom prst="line">
                <a:avLst/>
              </a:prstGeom>
              <a:blipFill dpi="0" rotWithShape="0">
                <a:blip r:embed="rId9"/>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941" name="Text Box 256"/>
              <p:cNvSpPr txBox="1">
                <a:spLocks noChangeArrowheads="1"/>
              </p:cNvSpPr>
              <p:nvPr/>
            </p:nvSpPr>
            <p:spPr bwMode="auto">
              <a:xfrm>
                <a:off x="10535313" y="1111580"/>
                <a:ext cx="1015511" cy="3155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45720" rIns="0" bIns="45720" anchor="t" anchorCtr="0" upright="1">
                <a:noAutofit/>
              </a:bodyPr>
              <a:lstStyle/>
              <a:p>
                <a:pPr marL="0" marR="0" algn="ctr">
                  <a:spcBef>
                    <a:spcPts val="0"/>
                  </a:spcBef>
                  <a:spcAft>
                    <a:spcPts val="0"/>
                  </a:spcAft>
                </a:pPr>
                <a:r>
                  <a:rPr lang="en-US" sz="1000" b="1" dirty="0" smtClean="0">
                    <a:effectLst/>
                    <a:latin typeface="Verdana"/>
                    <a:ea typeface="Times New Roman"/>
                  </a:rPr>
                  <a:t>UNCLAIMED RIGHTS</a:t>
                </a:r>
                <a:endParaRPr lang="en-US" sz="1000" b="1" dirty="0">
                  <a:effectLst/>
                  <a:latin typeface="Times New Roman"/>
                  <a:ea typeface="Times New Roman"/>
                </a:endParaRPr>
              </a:p>
              <a:p>
                <a:pPr marL="0" marR="0" algn="ctr">
                  <a:spcBef>
                    <a:spcPts val="0"/>
                  </a:spcBef>
                  <a:spcAft>
                    <a:spcPts val="0"/>
                  </a:spcAft>
                </a:pPr>
                <a:r>
                  <a:rPr lang="en-US" sz="1000" b="1" dirty="0">
                    <a:effectLst/>
                    <a:latin typeface="Verdana"/>
                    <a:ea typeface="Times New Roman"/>
                  </a:rPr>
                  <a:t> </a:t>
                </a:r>
                <a:endParaRPr lang="en-US" sz="1000" b="1" dirty="0">
                  <a:effectLst/>
                  <a:latin typeface="Times New Roman"/>
                  <a:ea typeface="Times New Roman"/>
                </a:endParaRPr>
              </a:p>
            </p:txBody>
          </p:sp>
          <p:sp>
            <p:nvSpPr>
              <p:cNvPr id="1035" name="Rectangle 1034"/>
              <p:cNvSpPr/>
              <p:nvPr/>
            </p:nvSpPr>
            <p:spPr bwMode="auto">
              <a:xfrm>
                <a:off x="10627360" y="1432560"/>
                <a:ext cx="91440" cy="91440"/>
              </a:xfrm>
              <a:prstGeom prst="rect">
                <a:avLst/>
              </a:prstGeom>
              <a:noFill/>
              <a:ln w="25400" cap="flat" cmpd="sng" algn="ctr">
                <a:solidFill>
                  <a:srgbClr val="0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200" b="0" i="0" u="none" strike="noStrike" cap="none" normalizeH="0" baseline="0" smtClean="0">
                  <a:ln>
                    <a:noFill/>
                  </a:ln>
                  <a:solidFill>
                    <a:srgbClr val="000000"/>
                  </a:solidFill>
                  <a:effectLst/>
                  <a:latin typeface="Gill Sans" charset="0"/>
                  <a:ea typeface="ヒラギノ角ゴ Pro W3" charset="-128"/>
                  <a:sym typeface="Gill Sans" charset="0"/>
                </a:endParaRPr>
              </a:p>
            </p:txBody>
          </p:sp>
          <p:sp>
            <p:nvSpPr>
              <p:cNvPr id="942" name="Rectangle 941"/>
              <p:cNvSpPr/>
              <p:nvPr/>
            </p:nvSpPr>
            <p:spPr bwMode="auto">
              <a:xfrm>
                <a:off x="10627360" y="1584960"/>
                <a:ext cx="91440" cy="91440"/>
              </a:xfrm>
              <a:prstGeom prst="rect">
                <a:avLst/>
              </a:prstGeom>
              <a:noFill/>
              <a:ln w="25400" cap="flat" cmpd="sng" algn="ctr">
                <a:solidFill>
                  <a:srgbClr val="0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200" b="0" i="0" u="none" strike="noStrike" cap="none" normalizeH="0" baseline="0" smtClean="0">
                  <a:ln>
                    <a:noFill/>
                  </a:ln>
                  <a:solidFill>
                    <a:srgbClr val="000000"/>
                  </a:solidFill>
                  <a:effectLst/>
                  <a:latin typeface="Gill Sans" charset="0"/>
                  <a:ea typeface="ヒラギノ角ゴ Pro W3" charset="-128"/>
                  <a:sym typeface="Gill Sans" charset="0"/>
                </a:endParaRPr>
              </a:p>
            </p:txBody>
          </p:sp>
          <p:sp>
            <p:nvSpPr>
              <p:cNvPr id="944" name="Rectangle 943"/>
              <p:cNvSpPr/>
              <p:nvPr/>
            </p:nvSpPr>
            <p:spPr bwMode="auto">
              <a:xfrm>
                <a:off x="10627360" y="1737360"/>
                <a:ext cx="91440" cy="91440"/>
              </a:xfrm>
              <a:prstGeom prst="rect">
                <a:avLst/>
              </a:prstGeom>
              <a:noFill/>
              <a:ln w="25400" cap="flat" cmpd="sng" algn="ctr">
                <a:solidFill>
                  <a:srgbClr val="0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200" b="0" i="0" u="none" strike="noStrike" cap="none" normalizeH="0" baseline="0" smtClean="0">
                  <a:ln>
                    <a:noFill/>
                  </a:ln>
                  <a:solidFill>
                    <a:srgbClr val="000000"/>
                  </a:solidFill>
                  <a:effectLst/>
                  <a:latin typeface="Gill Sans" charset="0"/>
                  <a:ea typeface="ヒラギノ角ゴ Pro W3" charset="-128"/>
                  <a:sym typeface="Gill Sans" charset="0"/>
                </a:endParaRPr>
              </a:p>
            </p:txBody>
          </p:sp>
          <p:cxnSp>
            <p:nvCxnSpPr>
              <p:cNvPr id="1038" name="Straight Connector 1037"/>
              <p:cNvCxnSpPr/>
              <p:nvPr/>
            </p:nvCxnSpPr>
            <p:spPr bwMode="auto">
              <a:xfrm>
                <a:off x="10455606" y="1264181"/>
                <a:ext cx="91440" cy="0"/>
              </a:xfrm>
              <a:prstGeom prst="line">
                <a:avLst/>
              </a:prstGeom>
              <a:blipFill dpi="0" rotWithShape="0">
                <a:blip r:embed="rId9"/>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46" name="Straight Connector 945"/>
              <p:cNvCxnSpPr/>
              <p:nvPr/>
            </p:nvCxnSpPr>
            <p:spPr bwMode="auto">
              <a:xfrm>
                <a:off x="10455606" y="1350664"/>
                <a:ext cx="91440" cy="0"/>
              </a:xfrm>
              <a:prstGeom prst="line">
                <a:avLst/>
              </a:prstGeom>
              <a:blipFill dpi="0" rotWithShape="0">
                <a:blip r:embed="rId9"/>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47" name="Straight Connector 946"/>
              <p:cNvCxnSpPr/>
              <p:nvPr/>
            </p:nvCxnSpPr>
            <p:spPr bwMode="auto">
              <a:xfrm>
                <a:off x="10455606" y="1437147"/>
                <a:ext cx="91440" cy="0"/>
              </a:xfrm>
              <a:prstGeom prst="line">
                <a:avLst/>
              </a:prstGeom>
              <a:blipFill dpi="0" rotWithShape="0">
                <a:blip r:embed="rId9"/>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48" name="Straight Connector 947"/>
              <p:cNvCxnSpPr/>
              <p:nvPr/>
            </p:nvCxnSpPr>
            <p:spPr bwMode="auto">
              <a:xfrm>
                <a:off x="10455606" y="1523630"/>
                <a:ext cx="91440" cy="0"/>
              </a:xfrm>
              <a:prstGeom prst="line">
                <a:avLst/>
              </a:prstGeom>
              <a:blipFill dpi="0" rotWithShape="0">
                <a:blip r:embed="rId9"/>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49" name="Straight Connector 948"/>
              <p:cNvCxnSpPr/>
              <p:nvPr/>
            </p:nvCxnSpPr>
            <p:spPr bwMode="auto">
              <a:xfrm>
                <a:off x="10455606" y="1610113"/>
                <a:ext cx="91440" cy="0"/>
              </a:xfrm>
              <a:prstGeom prst="line">
                <a:avLst/>
              </a:prstGeom>
              <a:blipFill dpi="0" rotWithShape="0">
                <a:blip r:embed="rId9"/>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50" name="Straight Connector 949"/>
              <p:cNvCxnSpPr/>
              <p:nvPr/>
            </p:nvCxnSpPr>
            <p:spPr bwMode="auto">
              <a:xfrm>
                <a:off x="10455606" y="1696596"/>
                <a:ext cx="91440" cy="0"/>
              </a:xfrm>
              <a:prstGeom prst="line">
                <a:avLst/>
              </a:prstGeom>
              <a:blipFill dpi="0" rotWithShape="0">
                <a:blip r:embed="rId9"/>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51" name="Straight Connector 950"/>
              <p:cNvCxnSpPr/>
              <p:nvPr/>
            </p:nvCxnSpPr>
            <p:spPr bwMode="auto">
              <a:xfrm>
                <a:off x="10455606" y="1783080"/>
                <a:ext cx="91440" cy="0"/>
              </a:xfrm>
              <a:prstGeom prst="line">
                <a:avLst/>
              </a:prstGeom>
              <a:blipFill dpi="0" rotWithShape="0">
                <a:blip r:embed="rId9"/>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grpSp>
        <p:nvGrpSpPr>
          <p:cNvPr id="1065" name="Group 1064"/>
          <p:cNvGrpSpPr/>
          <p:nvPr/>
        </p:nvGrpSpPr>
        <p:grpSpPr>
          <a:xfrm>
            <a:off x="7582204" y="4156807"/>
            <a:ext cx="2082089" cy="1405551"/>
            <a:chOff x="5337063" y="3811844"/>
            <a:chExt cx="2103120" cy="1377991"/>
          </a:xfrm>
        </p:grpSpPr>
        <p:sp>
          <p:nvSpPr>
            <p:cNvPr id="914" name="AutoShape 4"/>
            <p:cNvSpPr>
              <a:spLocks noChangeArrowheads="1"/>
            </p:cNvSpPr>
            <p:nvPr/>
          </p:nvSpPr>
          <p:spPr bwMode="auto">
            <a:xfrm rot="5400000">
              <a:off x="5702823" y="3452475"/>
              <a:ext cx="1371600" cy="2103120"/>
            </a:xfrm>
            <a:prstGeom prst="round2DiagRect">
              <a:avLst/>
            </a:prstGeom>
            <a:solidFill>
              <a:srgbClr val="FFCC99"/>
            </a:solidFill>
            <a:ln w="28575">
              <a:solidFill>
                <a:srgbClr val="000000"/>
              </a:solidFill>
              <a:miter lim="800000"/>
              <a:headEnd/>
              <a:tailEnd/>
            </a:ln>
            <a:effectLst>
              <a:outerShdw blurRad="50800" dist="38100" dir="2700000" algn="tl" rotWithShape="0">
                <a:prstClr val="black">
                  <a:alpha val="40000"/>
                </a:prstClr>
              </a:outerShdw>
            </a:effectLst>
          </p:spPr>
          <p:txBody>
            <a:bodyPr rot="0" vert="horz" wrap="square" lIns="91440" tIns="45720" rIns="91440" bIns="45720" anchor="t" anchorCtr="0" upright="1">
              <a:noAutofit/>
            </a:bodyPr>
            <a:lstStyle/>
            <a:p>
              <a:endParaRPr lang="en-US" sz="2800"/>
            </a:p>
          </p:txBody>
        </p:sp>
        <p:sp>
          <p:nvSpPr>
            <p:cNvPr id="915" name="Rectangle 914"/>
            <p:cNvSpPr>
              <a:spLocks noChangeArrowheads="1"/>
            </p:cNvSpPr>
            <p:nvPr/>
          </p:nvSpPr>
          <p:spPr bwMode="auto">
            <a:xfrm>
              <a:off x="5337063" y="3811844"/>
              <a:ext cx="206878" cy="215169"/>
            </a:xfrm>
            <a:prstGeom prst="rect">
              <a:avLst/>
            </a:prstGeom>
            <a:solidFill>
              <a:srgbClr val="000000"/>
            </a:solidFill>
            <a:ln w="9525">
              <a:solidFill>
                <a:srgbClr val="000000"/>
              </a:solidFill>
              <a:miter lim="800000"/>
              <a:headEnd/>
              <a:tailEnd/>
            </a:ln>
          </p:spPr>
          <p:txBody>
            <a:bodyPr rot="0" vert="horz" wrap="square" lIns="0" tIns="45720" rIns="0" bIns="0" anchor="t" anchorCtr="0" upright="1">
              <a:noAutofit/>
            </a:bodyPr>
            <a:lstStyle/>
            <a:p>
              <a:pPr marL="0" marR="0" algn="ctr">
                <a:spcBef>
                  <a:spcPts val="0"/>
                </a:spcBef>
                <a:spcAft>
                  <a:spcPts val="0"/>
                </a:spcAft>
              </a:pPr>
              <a:r>
                <a:rPr lang="en-US" sz="1100" b="1" dirty="0" smtClean="0">
                  <a:solidFill>
                    <a:srgbClr val="FFCC99"/>
                  </a:solidFill>
                  <a:effectLst/>
                  <a:latin typeface="Verdana"/>
                  <a:ea typeface="Times New Roman"/>
                </a:rPr>
                <a:t>11</a:t>
              </a:r>
              <a:endParaRPr lang="en-US" sz="1100" dirty="0">
                <a:solidFill>
                  <a:srgbClr val="FFCC99"/>
                </a:solidFill>
                <a:effectLst/>
                <a:latin typeface="Times New Roman"/>
                <a:ea typeface="Times New Roman"/>
              </a:endParaRPr>
            </a:p>
          </p:txBody>
        </p:sp>
        <p:sp>
          <p:nvSpPr>
            <p:cNvPr id="916" name="Text Box 32"/>
            <p:cNvSpPr txBox="1">
              <a:spLocks noChangeArrowheads="1"/>
            </p:cNvSpPr>
            <p:nvPr/>
          </p:nvSpPr>
          <p:spPr bwMode="auto">
            <a:xfrm>
              <a:off x="5501525" y="3896140"/>
              <a:ext cx="1921409" cy="2617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45720" rIns="0" bIns="45720" anchor="t" anchorCtr="0" upright="1">
              <a:noAutofit/>
            </a:bodyPr>
            <a:lstStyle/>
            <a:p>
              <a:pPr marL="0" marR="0" algn="ctr">
                <a:spcBef>
                  <a:spcPts val="0"/>
                </a:spcBef>
                <a:spcAft>
                  <a:spcPts val="0"/>
                </a:spcAft>
              </a:pPr>
              <a:r>
                <a:rPr lang="en-US" sz="1050" b="1" i="1" dirty="0" smtClean="0">
                  <a:effectLst/>
                  <a:latin typeface="Verdana" panose="020B0604030504040204" pitchFamily="34" charset="0"/>
                  <a:ea typeface="Verdana" panose="020B0604030504040204" pitchFamily="34" charset="0"/>
                  <a:cs typeface="Verdana" panose="020B0604030504040204" pitchFamily="34" charset="0"/>
                </a:rPr>
                <a:t>PROPOSED DETERMINATION</a:t>
              </a:r>
              <a:endParaRPr lang="en-US" sz="1050" b="1" i="1" dirty="0">
                <a:effectLst/>
                <a:latin typeface="Verdana" panose="020B0604030504040204" pitchFamily="34" charset="0"/>
                <a:ea typeface="Verdana" panose="020B0604030504040204" pitchFamily="34" charset="0"/>
                <a:cs typeface="Verdana" panose="020B0604030504040204" pitchFamily="34" charset="0"/>
              </a:endParaRPr>
            </a:p>
            <a:p>
              <a:pPr marL="0" marR="0" algn="ctr">
                <a:spcBef>
                  <a:spcPts val="0"/>
                </a:spcBef>
                <a:spcAft>
                  <a:spcPts val="0"/>
                </a:spcAft>
              </a:pPr>
              <a:r>
                <a:rPr lang="en-US" sz="1050" b="1" i="1" dirty="0">
                  <a:effectLst/>
                  <a:latin typeface="Verdana" panose="020B0604030504040204" pitchFamily="34" charset="0"/>
                  <a:ea typeface="Verdana" panose="020B0604030504040204" pitchFamily="34" charset="0"/>
                  <a:cs typeface="Verdana" panose="020B0604030504040204" pitchFamily="34" charset="0"/>
                </a:rPr>
                <a:t> </a:t>
              </a:r>
            </a:p>
          </p:txBody>
        </p:sp>
        <p:grpSp>
          <p:nvGrpSpPr>
            <p:cNvPr id="1027" name="Group 1026"/>
            <p:cNvGrpSpPr/>
            <p:nvPr/>
          </p:nvGrpSpPr>
          <p:grpSpPr>
            <a:xfrm>
              <a:off x="5468890" y="4392668"/>
              <a:ext cx="605887" cy="645659"/>
              <a:chOff x="6552756" y="5428629"/>
              <a:chExt cx="605887" cy="645659"/>
            </a:xfrm>
          </p:grpSpPr>
          <p:sp>
            <p:nvSpPr>
              <p:cNvPr id="920" name="Rounded Rectangle 919"/>
              <p:cNvSpPr/>
              <p:nvPr/>
            </p:nvSpPr>
            <p:spPr bwMode="auto">
              <a:xfrm>
                <a:off x="6552756" y="5428629"/>
                <a:ext cx="605887" cy="645659"/>
              </a:xfrm>
              <a:prstGeom prst="roundRect">
                <a:avLst/>
              </a:prstGeom>
              <a:noFill/>
              <a:ln w="2857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200" b="0" i="0" u="none" strike="noStrike" cap="none" normalizeH="0" baseline="0" smtClean="0">
                  <a:ln>
                    <a:noFill/>
                  </a:ln>
                  <a:solidFill>
                    <a:srgbClr val="000000"/>
                  </a:solidFill>
                  <a:effectLst/>
                  <a:latin typeface="Gill Sans" charset="0"/>
                  <a:ea typeface="ヒラギノ角ゴ Pro W3" charset="-128"/>
                  <a:sym typeface="Gill Sans" charset="0"/>
                </a:endParaRPr>
              </a:p>
            </p:txBody>
          </p:sp>
          <p:sp>
            <p:nvSpPr>
              <p:cNvPr id="921" name="TextBox 920"/>
              <p:cNvSpPr txBox="1"/>
              <p:nvPr/>
            </p:nvSpPr>
            <p:spPr>
              <a:xfrm>
                <a:off x="6591981" y="5454239"/>
                <a:ext cx="527437" cy="246221"/>
              </a:xfrm>
              <a:prstGeom prst="rect">
                <a:avLst/>
              </a:prstGeom>
              <a:noFill/>
            </p:spPr>
            <p:txBody>
              <a:bodyPr wrap="square" lIns="0" rIns="0" rtlCol="0" anchor="ctr">
                <a:spAutoFit/>
              </a:bodyPr>
              <a:lstStyle/>
              <a:p>
                <a:pPr algn="ctr"/>
                <a:r>
                  <a:rPr lang="en-US" sz="1000" b="1" dirty="0" smtClean="0">
                    <a:latin typeface="Verdana" panose="020B0604030504040204" pitchFamily="34" charset="0"/>
                    <a:ea typeface="Verdana" panose="020B0604030504040204" pitchFamily="34" charset="0"/>
                    <a:cs typeface="Verdana" panose="020B0604030504040204" pitchFamily="34" charset="0"/>
                  </a:rPr>
                  <a:t>W.U.C.</a:t>
                </a:r>
                <a:endParaRPr lang="en-US" sz="1000" b="1" dirty="0">
                  <a:latin typeface="Verdana" panose="020B0604030504040204" pitchFamily="34" charset="0"/>
                  <a:ea typeface="Verdana" panose="020B0604030504040204" pitchFamily="34" charset="0"/>
                  <a:cs typeface="Verdana" panose="020B0604030504040204" pitchFamily="34" charset="0"/>
                </a:endParaRPr>
              </a:p>
            </p:txBody>
          </p:sp>
          <p:cxnSp>
            <p:nvCxnSpPr>
              <p:cNvPr id="922" name="Straight Connector 921"/>
              <p:cNvCxnSpPr/>
              <p:nvPr/>
            </p:nvCxnSpPr>
            <p:spPr bwMode="auto">
              <a:xfrm>
                <a:off x="6621512" y="5751459"/>
                <a:ext cx="396185" cy="0"/>
              </a:xfrm>
              <a:prstGeom prst="line">
                <a:avLst/>
              </a:prstGeom>
              <a:blipFill dpi="0" rotWithShape="0">
                <a:blip r:embed="rId9"/>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23" name="Straight Connector 922"/>
              <p:cNvCxnSpPr/>
              <p:nvPr/>
            </p:nvCxnSpPr>
            <p:spPr bwMode="auto">
              <a:xfrm>
                <a:off x="6621512" y="5874441"/>
                <a:ext cx="396185" cy="0"/>
              </a:xfrm>
              <a:prstGeom prst="line">
                <a:avLst/>
              </a:prstGeom>
              <a:blipFill dpi="0" rotWithShape="0">
                <a:blip r:embed="rId9"/>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24" name="Straight Connector 923"/>
              <p:cNvCxnSpPr/>
              <p:nvPr/>
            </p:nvCxnSpPr>
            <p:spPr bwMode="auto">
              <a:xfrm>
                <a:off x="6621512" y="5997424"/>
                <a:ext cx="396185" cy="0"/>
              </a:xfrm>
              <a:prstGeom prst="line">
                <a:avLst/>
              </a:prstGeom>
              <a:blipFill dpi="0" rotWithShape="0">
                <a:blip r:embed="rId9"/>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925" name="Rectangle 924"/>
              <p:cNvSpPr/>
              <p:nvPr/>
            </p:nvSpPr>
            <p:spPr bwMode="auto">
              <a:xfrm>
                <a:off x="7047228" y="5695323"/>
                <a:ext cx="57390" cy="56135"/>
              </a:xfrm>
              <a:prstGeom prst="rect">
                <a:avLst/>
              </a:prstGeom>
              <a:noFill/>
              <a:ln w="25400"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200" b="0" i="0" u="none" strike="noStrike" cap="none" normalizeH="0" baseline="0" smtClean="0">
                  <a:ln>
                    <a:noFill/>
                  </a:ln>
                  <a:solidFill>
                    <a:srgbClr val="000000"/>
                  </a:solidFill>
                  <a:effectLst/>
                  <a:latin typeface="Gill Sans" charset="0"/>
                  <a:ea typeface="ヒラギノ角ゴ Pro W3" charset="-128"/>
                  <a:sym typeface="Gill Sans" charset="0"/>
                </a:endParaRPr>
              </a:p>
            </p:txBody>
          </p:sp>
          <p:sp>
            <p:nvSpPr>
              <p:cNvPr id="926" name="Rectangle 925"/>
              <p:cNvSpPr/>
              <p:nvPr/>
            </p:nvSpPr>
            <p:spPr bwMode="auto">
              <a:xfrm>
                <a:off x="7047228" y="5818306"/>
                <a:ext cx="57390" cy="56135"/>
              </a:xfrm>
              <a:prstGeom prst="rect">
                <a:avLst/>
              </a:prstGeom>
              <a:noFill/>
              <a:ln w="25400"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200" b="0" i="0" u="none" strike="noStrike" cap="none" normalizeH="0" baseline="0" smtClean="0">
                  <a:ln>
                    <a:noFill/>
                  </a:ln>
                  <a:solidFill>
                    <a:srgbClr val="000000"/>
                  </a:solidFill>
                  <a:effectLst/>
                  <a:latin typeface="Gill Sans" charset="0"/>
                  <a:ea typeface="ヒラギノ角ゴ Pro W3" charset="-128"/>
                  <a:sym typeface="Gill Sans" charset="0"/>
                </a:endParaRPr>
              </a:p>
            </p:txBody>
          </p:sp>
          <p:sp>
            <p:nvSpPr>
              <p:cNvPr id="927" name="Rectangle 926"/>
              <p:cNvSpPr/>
              <p:nvPr/>
            </p:nvSpPr>
            <p:spPr bwMode="auto">
              <a:xfrm>
                <a:off x="7047228" y="5941289"/>
                <a:ext cx="57390" cy="56135"/>
              </a:xfrm>
              <a:prstGeom prst="rect">
                <a:avLst/>
              </a:prstGeom>
              <a:noFill/>
              <a:ln w="25400"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200" b="0" i="0" u="none" strike="noStrike" cap="none" normalizeH="0" baseline="0" smtClean="0">
                  <a:ln>
                    <a:noFill/>
                  </a:ln>
                  <a:solidFill>
                    <a:srgbClr val="000000"/>
                  </a:solidFill>
                  <a:effectLst/>
                  <a:latin typeface="Gill Sans" charset="0"/>
                  <a:ea typeface="ヒラギノ角ゴ Pro W3" charset="-128"/>
                  <a:sym typeface="Gill Sans" charset="0"/>
                </a:endParaRPr>
              </a:p>
            </p:txBody>
          </p:sp>
          <p:pic>
            <p:nvPicPr>
              <p:cNvPr id="928" name="Picture 927"/>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047228" y="5664987"/>
                <a:ext cx="98894" cy="86472"/>
              </a:xfrm>
              <a:prstGeom prst="rect">
                <a:avLst/>
              </a:prstGeom>
            </p:spPr>
          </p:pic>
          <p:pic>
            <p:nvPicPr>
              <p:cNvPr id="929" name="Picture 928"/>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047228" y="5787969"/>
                <a:ext cx="98894" cy="86472"/>
              </a:xfrm>
              <a:prstGeom prst="rect">
                <a:avLst/>
              </a:prstGeom>
            </p:spPr>
          </p:pic>
          <p:pic>
            <p:nvPicPr>
              <p:cNvPr id="930" name="Picture 929"/>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047228" y="5910952"/>
                <a:ext cx="98894" cy="86472"/>
              </a:xfrm>
              <a:prstGeom prst="rect">
                <a:avLst/>
              </a:prstGeom>
            </p:spPr>
          </p:pic>
        </p:grpSp>
        <p:sp>
          <p:nvSpPr>
            <p:cNvPr id="935" name="Right Arrow 934"/>
            <p:cNvSpPr/>
            <p:nvPr/>
          </p:nvSpPr>
          <p:spPr bwMode="auto">
            <a:xfrm>
              <a:off x="6133058" y="4495800"/>
              <a:ext cx="329172" cy="444096"/>
            </a:xfrm>
            <a:prstGeom prst="rightArrow">
              <a:avLst/>
            </a:prstGeom>
            <a:noFill/>
            <a:ln w="25400"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200" b="0" i="0" u="none" strike="noStrike" cap="none" normalizeH="0" baseline="0" smtClean="0">
                <a:ln>
                  <a:noFill/>
                </a:ln>
                <a:solidFill>
                  <a:srgbClr val="000000"/>
                </a:solidFill>
                <a:effectLst/>
                <a:latin typeface="Gill Sans" charset="0"/>
                <a:ea typeface="ヒラギノ角ゴ Pro W3" charset="-128"/>
                <a:sym typeface="Gill Sans" charset="0"/>
              </a:endParaRPr>
            </a:p>
          </p:txBody>
        </p:sp>
        <p:grpSp>
          <p:nvGrpSpPr>
            <p:cNvPr id="952" name="Group 951"/>
            <p:cNvGrpSpPr>
              <a:grpSpLocks noChangeAspect="1"/>
            </p:cNvGrpSpPr>
            <p:nvPr/>
          </p:nvGrpSpPr>
          <p:grpSpPr>
            <a:xfrm>
              <a:off x="6492494" y="4419600"/>
              <a:ext cx="839854" cy="585527"/>
              <a:chOff x="10455606" y="1111580"/>
              <a:chExt cx="1138047" cy="793420"/>
            </a:xfrm>
          </p:grpSpPr>
          <p:sp>
            <p:nvSpPr>
              <p:cNvPr id="953" name="Rounded Rectangle 952"/>
              <p:cNvSpPr/>
              <p:nvPr/>
            </p:nvSpPr>
            <p:spPr bwMode="auto">
              <a:xfrm>
                <a:off x="10492486" y="1143000"/>
                <a:ext cx="1101167" cy="762000"/>
              </a:xfrm>
              <a:prstGeom prst="roundRect">
                <a:avLst/>
              </a:prstGeom>
              <a:noFill/>
              <a:ln w="25400" cap="flat" cmpd="sng" algn="ctr">
                <a:solidFill>
                  <a:srgbClr val="0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200" b="0" i="0" u="none" strike="noStrike" cap="none" normalizeH="0" baseline="0" smtClean="0">
                  <a:ln>
                    <a:noFill/>
                  </a:ln>
                  <a:solidFill>
                    <a:srgbClr val="000000"/>
                  </a:solidFill>
                  <a:effectLst/>
                  <a:latin typeface="Gill Sans" charset="0"/>
                  <a:ea typeface="ヒラギノ角ゴ Pro W3" charset="-128"/>
                  <a:sym typeface="Gill Sans" charset="0"/>
                </a:endParaRPr>
              </a:p>
            </p:txBody>
          </p:sp>
          <p:cxnSp>
            <p:nvCxnSpPr>
              <p:cNvPr id="954" name="Straight Connector 953"/>
              <p:cNvCxnSpPr/>
              <p:nvPr/>
            </p:nvCxnSpPr>
            <p:spPr bwMode="auto">
              <a:xfrm>
                <a:off x="10760936" y="1828800"/>
                <a:ext cx="731520" cy="0"/>
              </a:xfrm>
              <a:prstGeom prst="line">
                <a:avLst/>
              </a:prstGeom>
              <a:blipFill dpi="0" rotWithShape="0">
                <a:blip r:embed="rId9"/>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55" name="Straight Connector 954"/>
              <p:cNvCxnSpPr/>
              <p:nvPr/>
            </p:nvCxnSpPr>
            <p:spPr bwMode="auto">
              <a:xfrm>
                <a:off x="10760936" y="1676400"/>
                <a:ext cx="731520" cy="0"/>
              </a:xfrm>
              <a:prstGeom prst="line">
                <a:avLst/>
              </a:prstGeom>
              <a:blipFill dpi="0" rotWithShape="0">
                <a:blip r:embed="rId9"/>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56" name="Straight Connector 955"/>
              <p:cNvCxnSpPr/>
              <p:nvPr/>
            </p:nvCxnSpPr>
            <p:spPr bwMode="auto">
              <a:xfrm>
                <a:off x="10760936" y="1524000"/>
                <a:ext cx="731520" cy="0"/>
              </a:xfrm>
              <a:prstGeom prst="line">
                <a:avLst/>
              </a:prstGeom>
              <a:blipFill dpi="0" rotWithShape="0">
                <a:blip r:embed="rId9"/>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957" name="Text Box 256"/>
              <p:cNvSpPr txBox="1">
                <a:spLocks noChangeArrowheads="1"/>
              </p:cNvSpPr>
              <p:nvPr/>
            </p:nvSpPr>
            <p:spPr bwMode="auto">
              <a:xfrm>
                <a:off x="10535313" y="1111580"/>
                <a:ext cx="1015511" cy="3155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45720" rIns="0" bIns="45720" anchor="t" anchorCtr="0" upright="1">
                <a:noAutofit/>
              </a:bodyPr>
              <a:lstStyle/>
              <a:p>
                <a:pPr marL="0" marR="0" algn="ctr">
                  <a:spcBef>
                    <a:spcPts val="0"/>
                  </a:spcBef>
                  <a:spcAft>
                    <a:spcPts val="0"/>
                  </a:spcAft>
                </a:pPr>
                <a:r>
                  <a:rPr lang="en-US" sz="1000" b="1" dirty="0" smtClean="0">
                    <a:effectLst/>
                    <a:latin typeface="Verdana"/>
                    <a:ea typeface="Times New Roman"/>
                  </a:rPr>
                  <a:t>P.D.</a:t>
                </a:r>
                <a:endParaRPr lang="en-US" sz="1000" b="1" dirty="0">
                  <a:effectLst/>
                  <a:latin typeface="Times New Roman"/>
                  <a:ea typeface="Times New Roman"/>
                </a:endParaRPr>
              </a:p>
              <a:p>
                <a:pPr marL="0" marR="0" algn="ctr">
                  <a:spcBef>
                    <a:spcPts val="0"/>
                  </a:spcBef>
                  <a:spcAft>
                    <a:spcPts val="0"/>
                  </a:spcAft>
                </a:pPr>
                <a:r>
                  <a:rPr lang="en-US" sz="1200" b="1" dirty="0">
                    <a:effectLst/>
                    <a:latin typeface="Verdana"/>
                    <a:ea typeface="Times New Roman"/>
                  </a:rPr>
                  <a:t> </a:t>
                </a:r>
                <a:endParaRPr lang="en-US" sz="1200" b="1" dirty="0">
                  <a:effectLst/>
                  <a:latin typeface="Times New Roman"/>
                  <a:ea typeface="Times New Roman"/>
                </a:endParaRPr>
              </a:p>
            </p:txBody>
          </p:sp>
          <p:sp>
            <p:nvSpPr>
              <p:cNvPr id="958" name="Rectangle 957"/>
              <p:cNvSpPr/>
              <p:nvPr/>
            </p:nvSpPr>
            <p:spPr bwMode="auto">
              <a:xfrm>
                <a:off x="10627360" y="1432560"/>
                <a:ext cx="91440" cy="91440"/>
              </a:xfrm>
              <a:prstGeom prst="rect">
                <a:avLst/>
              </a:prstGeom>
              <a:noFill/>
              <a:ln w="25400" cap="flat" cmpd="sng" algn="ctr">
                <a:solidFill>
                  <a:srgbClr val="0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200" b="0" i="0" u="none" strike="noStrike" cap="none" normalizeH="0" baseline="0" smtClean="0">
                  <a:ln>
                    <a:noFill/>
                  </a:ln>
                  <a:solidFill>
                    <a:srgbClr val="000000"/>
                  </a:solidFill>
                  <a:effectLst/>
                  <a:latin typeface="Gill Sans" charset="0"/>
                  <a:ea typeface="ヒラギノ角ゴ Pro W3" charset="-128"/>
                  <a:sym typeface="Gill Sans" charset="0"/>
                </a:endParaRPr>
              </a:p>
            </p:txBody>
          </p:sp>
          <p:sp>
            <p:nvSpPr>
              <p:cNvPr id="959" name="Rectangle 958"/>
              <p:cNvSpPr/>
              <p:nvPr/>
            </p:nvSpPr>
            <p:spPr bwMode="auto">
              <a:xfrm>
                <a:off x="10627360" y="1584960"/>
                <a:ext cx="91440" cy="91440"/>
              </a:xfrm>
              <a:prstGeom prst="rect">
                <a:avLst/>
              </a:prstGeom>
              <a:noFill/>
              <a:ln w="25400" cap="flat" cmpd="sng" algn="ctr">
                <a:solidFill>
                  <a:srgbClr val="0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200" b="0" i="0" u="none" strike="noStrike" cap="none" normalizeH="0" baseline="0" smtClean="0">
                  <a:ln>
                    <a:noFill/>
                  </a:ln>
                  <a:solidFill>
                    <a:srgbClr val="000000"/>
                  </a:solidFill>
                  <a:effectLst/>
                  <a:latin typeface="Gill Sans" charset="0"/>
                  <a:ea typeface="ヒラギノ角ゴ Pro W3" charset="-128"/>
                  <a:sym typeface="Gill Sans" charset="0"/>
                </a:endParaRPr>
              </a:p>
            </p:txBody>
          </p:sp>
          <p:sp>
            <p:nvSpPr>
              <p:cNvPr id="960" name="Rectangle 959"/>
              <p:cNvSpPr/>
              <p:nvPr/>
            </p:nvSpPr>
            <p:spPr bwMode="auto">
              <a:xfrm>
                <a:off x="10627360" y="1737360"/>
                <a:ext cx="91440" cy="91440"/>
              </a:xfrm>
              <a:prstGeom prst="rect">
                <a:avLst/>
              </a:prstGeom>
              <a:noFill/>
              <a:ln w="25400" cap="flat" cmpd="sng" algn="ctr">
                <a:solidFill>
                  <a:srgbClr val="0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200" b="0" i="0" u="none" strike="noStrike" cap="none" normalizeH="0" baseline="0" smtClean="0">
                  <a:ln>
                    <a:noFill/>
                  </a:ln>
                  <a:solidFill>
                    <a:srgbClr val="000000"/>
                  </a:solidFill>
                  <a:effectLst/>
                  <a:latin typeface="Gill Sans" charset="0"/>
                  <a:ea typeface="ヒラギノ角ゴ Pro W3" charset="-128"/>
                  <a:sym typeface="Gill Sans" charset="0"/>
                </a:endParaRPr>
              </a:p>
            </p:txBody>
          </p:sp>
          <p:cxnSp>
            <p:nvCxnSpPr>
              <p:cNvPr id="961" name="Straight Connector 960"/>
              <p:cNvCxnSpPr/>
              <p:nvPr/>
            </p:nvCxnSpPr>
            <p:spPr bwMode="auto">
              <a:xfrm>
                <a:off x="10455606" y="1264181"/>
                <a:ext cx="91440" cy="0"/>
              </a:xfrm>
              <a:prstGeom prst="line">
                <a:avLst/>
              </a:prstGeom>
              <a:blipFill dpi="0" rotWithShape="0">
                <a:blip r:embed="rId9"/>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62" name="Straight Connector 961"/>
              <p:cNvCxnSpPr/>
              <p:nvPr/>
            </p:nvCxnSpPr>
            <p:spPr bwMode="auto">
              <a:xfrm>
                <a:off x="10455606" y="1350664"/>
                <a:ext cx="91440" cy="0"/>
              </a:xfrm>
              <a:prstGeom prst="line">
                <a:avLst/>
              </a:prstGeom>
              <a:blipFill dpi="0" rotWithShape="0">
                <a:blip r:embed="rId9"/>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63" name="Straight Connector 962"/>
              <p:cNvCxnSpPr/>
              <p:nvPr/>
            </p:nvCxnSpPr>
            <p:spPr bwMode="auto">
              <a:xfrm>
                <a:off x="10455606" y="1437147"/>
                <a:ext cx="91440" cy="0"/>
              </a:xfrm>
              <a:prstGeom prst="line">
                <a:avLst/>
              </a:prstGeom>
              <a:blipFill dpi="0" rotWithShape="0">
                <a:blip r:embed="rId9"/>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64" name="Straight Connector 963"/>
              <p:cNvCxnSpPr/>
              <p:nvPr/>
            </p:nvCxnSpPr>
            <p:spPr bwMode="auto">
              <a:xfrm>
                <a:off x="10455606" y="1523630"/>
                <a:ext cx="91440" cy="0"/>
              </a:xfrm>
              <a:prstGeom prst="line">
                <a:avLst/>
              </a:prstGeom>
              <a:blipFill dpi="0" rotWithShape="0">
                <a:blip r:embed="rId9"/>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65" name="Straight Connector 964"/>
              <p:cNvCxnSpPr/>
              <p:nvPr/>
            </p:nvCxnSpPr>
            <p:spPr bwMode="auto">
              <a:xfrm>
                <a:off x="10455606" y="1610113"/>
                <a:ext cx="91440" cy="0"/>
              </a:xfrm>
              <a:prstGeom prst="line">
                <a:avLst/>
              </a:prstGeom>
              <a:blipFill dpi="0" rotWithShape="0">
                <a:blip r:embed="rId9"/>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66" name="Straight Connector 965"/>
              <p:cNvCxnSpPr/>
              <p:nvPr/>
            </p:nvCxnSpPr>
            <p:spPr bwMode="auto">
              <a:xfrm>
                <a:off x="10455606" y="1696596"/>
                <a:ext cx="91440" cy="0"/>
              </a:xfrm>
              <a:prstGeom prst="line">
                <a:avLst/>
              </a:prstGeom>
              <a:blipFill dpi="0" rotWithShape="0">
                <a:blip r:embed="rId9"/>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67" name="Straight Connector 966"/>
              <p:cNvCxnSpPr/>
              <p:nvPr/>
            </p:nvCxnSpPr>
            <p:spPr bwMode="auto">
              <a:xfrm>
                <a:off x="10455606" y="1783080"/>
                <a:ext cx="91440" cy="0"/>
              </a:xfrm>
              <a:prstGeom prst="line">
                <a:avLst/>
              </a:prstGeom>
              <a:blipFill dpi="0" rotWithShape="0">
                <a:blip r:embed="rId9"/>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grpSp>
        <p:nvGrpSpPr>
          <p:cNvPr id="1064" name="Group 1063"/>
          <p:cNvGrpSpPr/>
          <p:nvPr/>
        </p:nvGrpSpPr>
        <p:grpSpPr>
          <a:xfrm>
            <a:off x="2809249" y="5931558"/>
            <a:ext cx="2082089" cy="1405551"/>
            <a:chOff x="7744802" y="3835451"/>
            <a:chExt cx="2103120" cy="1377991"/>
          </a:xfrm>
        </p:grpSpPr>
        <p:sp>
          <p:nvSpPr>
            <p:cNvPr id="969" name="AutoShape 4"/>
            <p:cNvSpPr>
              <a:spLocks noChangeArrowheads="1"/>
            </p:cNvSpPr>
            <p:nvPr/>
          </p:nvSpPr>
          <p:spPr bwMode="auto">
            <a:xfrm rot="5400000">
              <a:off x="8110562" y="3476082"/>
              <a:ext cx="1371600" cy="2103120"/>
            </a:xfrm>
            <a:prstGeom prst="round2DiagRect">
              <a:avLst/>
            </a:prstGeom>
            <a:solidFill>
              <a:srgbClr val="FFCC99"/>
            </a:solidFill>
            <a:ln w="28575">
              <a:solidFill>
                <a:srgbClr val="000000"/>
              </a:solidFill>
              <a:miter lim="800000"/>
              <a:headEnd/>
              <a:tailEnd/>
            </a:ln>
            <a:effectLst>
              <a:outerShdw blurRad="50800" dist="38100" dir="2700000" algn="tl" rotWithShape="0">
                <a:prstClr val="black">
                  <a:alpha val="40000"/>
                </a:prstClr>
              </a:outerShdw>
            </a:effectLst>
          </p:spPr>
          <p:txBody>
            <a:bodyPr rot="0" vert="horz" wrap="square" lIns="91440" tIns="45720" rIns="91440" bIns="45720" anchor="t" anchorCtr="0" upright="1">
              <a:noAutofit/>
            </a:bodyPr>
            <a:lstStyle/>
            <a:p>
              <a:endParaRPr lang="en-US" sz="2800"/>
            </a:p>
          </p:txBody>
        </p:sp>
        <p:sp>
          <p:nvSpPr>
            <p:cNvPr id="970" name="Rectangle 969"/>
            <p:cNvSpPr>
              <a:spLocks noChangeArrowheads="1"/>
            </p:cNvSpPr>
            <p:nvPr/>
          </p:nvSpPr>
          <p:spPr bwMode="auto">
            <a:xfrm>
              <a:off x="7744802" y="3835451"/>
              <a:ext cx="206878" cy="215169"/>
            </a:xfrm>
            <a:prstGeom prst="rect">
              <a:avLst/>
            </a:prstGeom>
            <a:solidFill>
              <a:srgbClr val="000000"/>
            </a:solidFill>
            <a:ln w="9525">
              <a:solidFill>
                <a:srgbClr val="000000"/>
              </a:solidFill>
              <a:miter lim="800000"/>
              <a:headEnd/>
              <a:tailEnd/>
            </a:ln>
          </p:spPr>
          <p:txBody>
            <a:bodyPr rot="0" vert="horz" wrap="square" lIns="0" tIns="45720" rIns="0" bIns="0" anchor="t" anchorCtr="0" upright="1">
              <a:noAutofit/>
            </a:bodyPr>
            <a:lstStyle/>
            <a:p>
              <a:pPr marL="0" marR="0" algn="ctr">
                <a:spcBef>
                  <a:spcPts val="0"/>
                </a:spcBef>
                <a:spcAft>
                  <a:spcPts val="0"/>
                </a:spcAft>
              </a:pPr>
              <a:r>
                <a:rPr lang="en-US" sz="1100" b="1" dirty="0" smtClean="0">
                  <a:solidFill>
                    <a:srgbClr val="FFCC99"/>
                  </a:solidFill>
                  <a:effectLst/>
                  <a:latin typeface="Verdana"/>
                  <a:ea typeface="Times New Roman"/>
                </a:rPr>
                <a:t>13</a:t>
              </a:r>
              <a:endParaRPr lang="en-US" sz="1100" dirty="0">
                <a:solidFill>
                  <a:srgbClr val="FFCC99"/>
                </a:solidFill>
                <a:effectLst/>
                <a:latin typeface="Times New Roman"/>
                <a:ea typeface="Times New Roman"/>
              </a:endParaRPr>
            </a:p>
          </p:txBody>
        </p:sp>
        <p:grpSp>
          <p:nvGrpSpPr>
            <p:cNvPr id="971" name="Group 970"/>
            <p:cNvGrpSpPr>
              <a:grpSpLocks noChangeAspect="1"/>
            </p:cNvGrpSpPr>
            <p:nvPr/>
          </p:nvGrpSpPr>
          <p:grpSpPr bwMode="auto">
            <a:xfrm>
              <a:off x="8370754" y="4232398"/>
              <a:ext cx="872302" cy="874741"/>
              <a:chOff x="12199" y="6038"/>
              <a:chExt cx="1886" cy="1688"/>
            </a:xfrm>
          </p:grpSpPr>
          <p:sp>
            <p:nvSpPr>
              <p:cNvPr id="973" name="Rectangle 972"/>
              <p:cNvSpPr>
                <a:spLocks noChangeArrowheads="1"/>
              </p:cNvSpPr>
              <p:nvPr/>
            </p:nvSpPr>
            <p:spPr bwMode="auto">
              <a:xfrm>
                <a:off x="12290" y="6038"/>
                <a:ext cx="1744" cy="1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solidFill>
                      <a:srgbClr val="000000"/>
                    </a:solidFill>
                    <a:miter lim="800000"/>
                    <a:headEnd/>
                    <a:tailEnd/>
                  </a14:hiddenLine>
                </a:ext>
              </a:extLst>
            </p:spPr>
            <p:txBody>
              <a:bodyPr rot="0" vert="horz" wrap="square" lIns="91440" tIns="45720" rIns="91440" bIns="45720" anchor="t" anchorCtr="0" upright="1">
                <a:noAutofit/>
              </a:bodyPr>
              <a:lstStyle/>
              <a:p>
                <a:endParaRPr lang="en-US" sz="2800"/>
              </a:p>
            </p:txBody>
          </p:sp>
          <p:sp>
            <p:nvSpPr>
              <p:cNvPr id="974" name="Freeform 973"/>
              <p:cNvSpPr>
                <a:spLocks noEditPoints="1"/>
              </p:cNvSpPr>
              <p:nvPr/>
            </p:nvSpPr>
            <p:spPr bwMode="auto">
              <a:xfrm>
                <a:off x="12199" y="6039"/>
                <a:ext cx="1886" cy="1686"/>
              </a:xfrm>
              <a:custGeom>
                <a:avLst/>
                <a:gdLst>
                  <a:gd name="T0" fmla="*/ 4474 w 4496"/>
                  <a:gd name="T1" fmla="*/ 4025 h 4498"/>
                  <a:gd name="T2" fmla="*/ 4383 w 4496"/>
                  <a:gd name="T3" fmla="*/ 4167 h 4498"/>
                  <a:gd name="T4" fmla="*/ 4340 w 4496"/>
                  <a:gd name="T5" fmla="*/ 4231 h 4498"/>
                  <a:gd name="T6" fmla="*/ 4246 w 4496"/>
                  <a:gd name="T7" fmla="*/ 4366 h 4498"/>
                  <a:gd name="T8" fmla="*/ 4178 w 4496"/>
                  <a:gd name="T9" fmla="*/ 4412 h 4498"/>
                  <a:gd name="T10" fmla="*/ 3943 w 4496"/>
                  <a:gd name="T11" fmla="*/ 4493 h 4498"/>
                  <a:gd name="T12" fmla="*/ 642 w 4496"/>
                  <a:gd name="T13" fmla="*/ 4468 h 4498"/>
                  <a:gd name="T14" fmla="*/ 559 w 4496"/>
                  <a:gd name="T15" fmla="*/ 4462 h 4498"/>
                  <a:gd name="T16" fmla="*/ 389 w 4496"/>
                  <a:gd name="T17" fmla="*/ 4447 h 4498"/>
                  <a:gd name="T18" fmla="*/ 316 w 4496"/>
                  <a:gd name="T19" fmla="*/ 4410 h 4498"/>
                  <a:gd name="T20" fmla="*/ 133 w 4496"/>
                  <a:gd name="T21" fmla="*/ 4250 h 4498"/>
                  <a:gd name="T22" fmla="*/ 77 w 4496"/>
                  <a:gd name="T23" fmla="*/ 4093 h 4498"/>
                  <a:gd name="T24" fmla="*/ 50 w 4496"/>
                  <a:gd name="T25" fmla="*/ 4020 h 4498"/>
                  <a:gd name="T26" fmla="*/ 0 w 4496"/>
                  <a:gd name="T27" fmla="*/ 3856 h 4498"/>
                  <a:gd name="T28" fmla="*/ 0 w 4496"/>
                  <a:gd name="T29" fmla="*/ 640 h 4498"/>
                  <a:gd name="T30" fmla="*/ 48 w 4496"/>
                  <a:gd name="T31" fmla="*/ 392 h 4498"/>
                  <a:gd name="T32" fmla="*/ 158 w 4496"/>
                  <a:gd name="T33" fmla="*/ 267 h 4498"/>
                  <a:gd name="T34" fmla="*/ 207 w 4496"/>
                  <a:gd name="T35" fmla="*/ 209 h 4498"/>
                  <a:gd name="T36" fmla="*/ 318 w 4496"/>
                  <a:gd name="T37" fmla="*/ 86 h 4498"/>
                  <a:gd name="T38" fmla="*/ 391 w 4496"/>
                  <a:gd name="T39" fmla="*/ 49 h 4498"/>
                  <a:gd name="T40" fmla="*/ 640 w 4496"/>
                  <a:gd name="T41" fmla="*/ 0 h 4498"/>
                  <a:gd name="T42" fmla="*/ 3939 w 4496"/>
                  <a:gd name="T43" fmla="*/ 36 h 4498"/>
                  <a:gd name="T44" fmla="*/ 4016 w 4496"/>
                  <a:gd name="T45" fmla="*/ 51 h 4498"/>
                  <a:gd name="T46" fmla="*/ 4180 w 4496"/>
                  <a:gd name="T47" fmla="*/ 88 h 4498"/>
                  <a:gd name="T48" fmla="*/ 4248 w 4496"/>
                  <a:gd name="T49" fmla="*/ 134 h 4498"/>
                  <a:gd name="T50" fmla="*/ 4408 w 4496"/>
                  <a:gd name="T51" fmla="*/ 316 h 4498"/>
                  <a:gd name="T52" fmla="*/ 4446 w 4496"/>
                  <a:gd name="T53" fmla="*/ 480 h 4498"/>
                  <a:gd name="T54" fmla="*/ 4461 w 4496"/>
                  <a:gd name="T55" fmla="*/ 557 h 4498"/>
                  <a:gd name="T56" fmla="*/ 4496 w 4496"/>
                  <a:gd name="T57" fmla="*/ 3858 h 4498"/>
                  <a:gd name="T58" fmla="*/ 4491 w 4496"/>
                  <a:gd name="T59" fmla="*/ 3944 h 4498"/>
                  <a:gd name="T60" fmla="*/ 4448 w 4496"/>
                  <a:gd name="T61" fmla="*/ 4106 h 4498"/>
                  <a:gd name="T62" fmla="*/ 4351 w 4496"/>
                  <a:gd name="T63" fmla="*/ 4240 h 4498"/>
                  <a:gd name="T64" fmla="*/ 4246 w 4496"/>
                  <a:gd name="T65" fmla="*/ 4366 h 4498"/>
                  <a:gd name="T66" fmla="*/ 4105 w 4496"/>
                  <a:gd name="T67" fmla="*/ 4449 h 4498"/>
                  <a:gd name="T68" fmla="*/ 4026 w 4496"/>
                  <a:gd name="T69" fmla="*/ 4476 h 4498"/>
                  <a:gd name="T70" fmla="*/ 3856 w 4496"/>
                  <a:gd name="T71" fmla="*/ 4498 h 4498"/>
                  <a:gd name="T72" fmla="*/ 555 w 4496"/>
                  <a:gd name="T73" fmla="*/ 4478 h 4498"/>
                  <a:gd name="T74" fmla="*/ 389 w 4496"/>
                  <a:gd name="T75" fmla="*/ 4447 h 4498"/>
                  <a:gd name="T76" fmla="*/ 248 w 4496"/>
                  <a:gd name="T77" fmla="*/ 4364 h 4498"/>
                  <a:gd name="T78" fmla="*/ 188 w 4496"/>
                  <a:gd name="T79" fmla="*/ 4310 h 4498"/>
                  <a:gd name="T80" fmla="*/ 88 w 4496"/>
                  <a:gd name="T81" fmla="*/ 4182 h 4498"/>
                  <a:gd name="T82" fmla="*/ 37 w 4496"/>
                  <a:gd name="T83" fmla="*/ 4024 h 4498"/>
                  <a:gd name="T84" fmla="*/ 0 w 4496"/>
                  <a:gd name="T85" fmla="*/ 3856 h 4498"/>
                  <a:gd name="T86" fmla="*/ 5 w 4496"/>
                  <a:gd name="T87" fmla="*/ 554 h 4498"/>
                  <a:gd name="T88" fmla="*/ 22 w 4496"/>
                  <a:gd name="T89" fmla="*/ 471 h 4498"/>
                  <a:gd name="T90" fmla="*/ 86 w 4496"/>
                  <a:gd name="T91" fmla="*/ 318 h 4498"/>
                  <a:gd name="T92" fmla="*/ 197 w 4496"/>
                  <a:gd name="T93" fmla="*/ 198 h 4498"/>
                  <a:gd name="T94" fmla="*/ 318 w 4496"/>
                  <a:gd name="T95" fmla="*/ 86 h 4498"/>
                  <a:gd name="T96" fmla="*/ 470 w 4496"/>
                  <a:gd name="T97" fmla="*/ 22 h 4498"/>
                  <a:gd name="T98" fmla="*/ 553 w 4496"/>
                  <a:gd name="T99" fmla="*/ 5 h 4498"/>
                  <a:gd name="T100" fmla="*/ 3854 w 4496"/>
                  <a:gd name="T101" fmla="*/ 0 h 4498"/>
                  <a:gd name="T102" fmla="*/ 4022 w 4496"/>
                  <a:gd name="T103" fmla="*/ 37 h 4498"/>
                  <a:gd name="T104" fmla="*/ 4180 w 4496"/>
                  <a:gd name="T105" fmla="*/ 88 h 4498"/>
                  <a:gd name="T106" fmla="*/ 4308 w 4496"/>
                  <a:gd name="T107" fmla="*/ 188 h 4498"/>
                  <a:gd name="T108" fmla="*/ 4363 w 4496"/>
                  <a:gd name="T109" fmla="*/ 248 h 4498"/>
                  <a:gd name="T110" fmla="*/ 4446 w 4496"/>
                  <a:gd name="T111" fmla="*/ 392 h 4498"/>
                  <a:gd name="T112" fmla="*/ 4476 w 4496"/>
                  <a:gd name="T113" fmla="*/ 557 h 4498"/>
                  <a:gd name="T114" fmla="*/ 4496 w 4496"/>
                  <a:gd name="T115" fmla="*/ 3858 h 44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496" h="4498">
                    <a:moveTo>
                      <a:pt x="4496" y="3858"/>
                    </a:moveTo>
                    <a:lnTo>
                      <a:pt x="4466" y="3856"/>
                    </a:lnTo>
                    <a:lnTo>
                      <a:pt x="4461" y="3941"/>
                    </a:lnTo>
                    <a:lnTo>
                      <a:pt x="4491" y="3943"/>
                    </a:lnTo>
                    <a:lnTo>
                      <a:pt x="4496" y="3858"/>
                    </a:lnTo>
                    <a:close/>
                    <a:moveTo>
                      <a:pt x="4491" y="3944"/>
                    </a:moveTo>
                    <a:lnTo>
                      <a:pt x="4461" y="3939"/>
                    </a:lnTo>
                    <a:lnTo>
                      <a:pt x="4446" y="4020"/>
                    </a:lnTo>
                    <a:lnTo>
                      <a:pt x="4474" y="4025"/>
                    </a:lnTo>
                    <a:lnTo>
                      <a:pt x="4491" y="3944"/>
                    </a:lnTo>
                    <a:close/>
                    <a:moveTo>
                      <a:pt x="4474" y="4027"/>
                    </a:moveTo>
                    <a:lnTo>
                      <a:pt x="4446" y="4018"/>
                    </a:lnTo>
                    <a:lnTo>
                      <a:pt x="4419" y="4095"/>
                    </a:lnTo>
                    <a:lnTo>
                      <a:pt x="4448" y="4106"/>
                    </a:lnTo>
                    <a:lnTo>
                      <a:pt x="4474" y="4027"/>
                    </a:lnTo>
                    <a:close/>
                    <a:moveTo>
                      <a:pt x="4446" y="4108"/>
                    </a:moveTo>
                    <a:lnTo>
                      <a:pt x="4419" y="4093"/>
                    </a:lnTo>
                    <a:lnTo>
                      <a:pt x="4383" y="4167"/>
                    </a:lnTo>
                    <a:lnTo>
                      <a:pt x="4410" y="4180"/>
                    </a:lnTo>
                    <a:lnTo>
                      <a:pt x="4446" y="4108"/>
                    </a:lnTo>
                    <a:close/>
                    <a:moveTo>
                      <a:pt x="4408" y="4182"/>
                    </a:moveTo>
                    <a:lnTo>
                      <a:pt x="4383" y="4165"/>
                    </a:lnTo>
                    <a:lnTo>
                      <a:pt x="4338" y="4231"/>
                    </a:lnTo>
                    <a:lnTo>
                      <a:pt x="4365" y="4248"/>
                    </a:lnTo>
                    <a:lnTo>
                      <a:pt x="4408" y="4182"/>
                    </a:lnTo>
                    <a:close/>
                    <a:moveTo>
                      <a:pt x="4363" y="4250"/>
                    </a:moveTo>
                    <a:lnTo>
                      <a:pt x="4340" y="4231"/>
                    </a:lnTo>
                    <a:lnTo>
                      <a:pt x="4287" y="4289"/>
                    </a:lnTo>
                    <a:lnTo>
                      <a:pt x="4310" y="4310"/>
                    </a:lnTo>
                    <a:lnTo>
                      <a:pt x="4363" y="4250"/>
                    </a:lnTo>
                    <a:close/>
                    <a:moveTo>
                      <a:pt x="4308" y="4312"/>
                    </a:moveTo>
                    <a:lnTo>
                      <a:pt x="4287" y="4289"/>
                    </a:lnTo>
                    <a:lnTo>
                      <a:pt x="4227" y="4342"/>
                    </a:lnTo>
                    <a:lnTo>
                      <a:pt x="4248" y="4364"/>
                    </a:lnTo>
                    <a:lnTo>
                      <a:pt x="4308" y="4312"/>
                    </a:lnTo>
                    <a:close/>
                    <a:moveTo>
                      <a:pt x="4246" y="4366"/>
                    </a:moveTo>
                    <a:lnTo>
                      <a:pt x="4229" y="4340"/>
                    </a:lnTo>
                    <a:lnTo>
                      <a:pt x="4163" y="4385"/>
                    </a:lnTo>
                    <a:lnTo>
                      <a:pt x="4180" y="4410"/>
                    </a:lnTo>
                    <a:lnTo>
                      <a:pt x="4246" y="4366"/>
                    </a:lnTo>
                    <a:close/>
                    <a:moveTo>
                      <a:pt x="4178" y="4412"/>
                    </a:moveTo>
                    <a:lnTo>
                      <a:pt x="4165" y="4385"/>
                    </a:lnTo>
                    <a:lnTo>
                      <a:pt x="4092" y="4421"/>
                    </a:lnTo>
                    <a:lnTo>
                      <a:pt x="4105" y="4447"/>
                    </a:lnTo>
                    <a:lnTo>
                      <a:pt x="4178" y="4412"/>
                    </a:lnTo>
                    <a:close/>
                    <a:moveTo>
                      <a:pt x="4105" y="4449"/>
                    </a:moveTo>
                    <a:lnTo>
                      <a:pt x="4093" y="4421"/>
                    </a:lnTo>
                    <a:lnTo>
                      <a:pt x="4016" y="4447"/>
                    </a:lnTo>
                    <a:lnTo>
                      <a:pt x="4026" y="4476"/>
                    </a:lnTo>
                    <a:lnTo>
                      <a:pt x="4105" y="4449"/>
                    </a:lnTo>
                    <a:close/>
                    <a:moveTo>
                      <a:pt x="4024" y="4476"/>
                    </a:moveTo>
                    <a:lnTo>
                      <a:pt x="4018" y="4447"/>
                    </a:lnTo>
                    <a:lnTo>
                      <a:pt x="3937" y="4462"/>
                    </a:lnTo>
                    <a:lnTo>
                      <a:pt x="3943" y="4493"/>
                    </a:lnTo>
                    <a:lnTo>
                      <a:pt x="4024" y="4476"/>
                    </a:lnTo>
                    <a:close/>
                    <a:moveTo>
                      <a:pt x="3941" y="4493"/>
                    </a:moveTo>
                    <a:lnTo>
                      <a:pt x="3939" y="4462"/>
                    </a:lnTo>
                    <a:lnTo>
                      <a:pt x="3854" y="4468"/>
                    </a:lnTo>
                    <a:lnTo>
                      <a:pt x="3856" y="4498"/>
                    </a:lnTo>
                    <a:lnTo>
                      <a:pt x="3941" y="4493"/>
                    </a:lnTo>
                    <a:close/>
                    <a:moveTo>
                      <a:pt x="3854" y="4498"/>
                    </a:moveTo>
                    <a:lnTo>
                      <a:pt x="3854" y="4468"/>
                    </a:lnTo>
                    <a:lnTo>
                      <a:pt x="642" y="4468"/>
                    </a:lnTo>
                    <a:lnTo>
                      <a:pt x="642" y="4498"/>
                    </a:lnTo>
                    <a:lnTo>
                      <a:pt x="3854" y="4498"/>
                    </a:lnTo>
                    <a:close/>
                    <a:moveTo>
                      <a:pt x="640" y="4498"/>
                    </a:moveTo>
                    <a:lnTo>
                      <a:pt x="642" y="4468"/>
                    </a:lnTo>
                    <a:lnTo>
                      <a:pt x="557" y="4462"/>
                    </a:lnTo>
                    <a:lnTo>
                      <a:pt x="555" y="4493"/>
                    </a:lnTo>
                    <a:lnTo>
                      <a:pt x="640" y="4498"/>
                    </a:lnTo>
                    <a:close/>
                    <a:moveTo>
                      <a:pt x="553" y="4493"/>
                    </a:moveTo>
                    <a:lnTo>
                      <a:pt x="559" y="4462"/>
                    </a:lnTo>
                    <a:lnTo>
                      <a:pt x="478" y="4447"/>
                    </a:lnTo>
                    <a:lnTo>
                      <a:pt x="472" y="4476"/>
                    </a:lnTo>
                    <a:lnTo>
                      <a:pt x="553" y="4493"/>
                    </a:lnTo>
                    <a:close/>
                    <a:moveTo>
                      <a:pt x="470" y="4476"/>
                    </a:moveTo>
                    <a:lnTo>
                      <a:pt x="480" y="4447"/>
                    </a:lnTo>
                    <a:lnTo>
                      <a:pt x="403" y="4421"/>
                    </a:lnTo>
                    <a:lnTo>
                      <a:pt x="391" y="4449"/>
                    </a:lnTo>
                    <a:lnTo>
                      <a:pt x="470" y="4476"/>
                    </a:lnTo>
                    <a:close/>
                    <a:moveTo>
                      <a:pt x="389" y="4447"/>
                    </a:moveTo>
                    <a:lnTo>
                      <a:pt x="404" y="4421"/>
                    </a:lnTo>
                    <a:lnTo>
                      <a:pt x="331" y="4385"/>
                    </a:lnTo>
                    <a:lnTo>
                      <a:pt x="318" y="4412"/>
                    </a:lnTo>
                    <a:lnTo>
                      <a:pt x="389" y="4447"/>
                    </a:lnTo>
                    <a:close/>
                    <a:moveTo>
                      <a:pt x="316" y="4410"/>
                    </a:moveTo>
                    <a:lnTo>
                      <a:pt x="333" y="4385"/>
                    </a:lnTo>
                    <a:lnTo>
                      <a:pt x="267" y="4340"/>
                    </a:lnTo>
                    <a:lnTo>
                      <a:pt x="250" y="4366"/>
                    </a:lnTo>
                    <a:lnTo>
                      <a:pt x="316" y="4410"/>
                    </a:lnTo>
                    <a:close/>
                    <a:moveTo>
                      <a:pt x="248" y="4364"/>
                    </a:moveTo>
                    <a:lnTo>
                      <a:pt x="267" y="4342"/>
                    </a:lnTo>
                    <a:lnTo>
                      <a:pt x="207" y="4289"/>
                    </a:lnTo>
                    <a:lnTo>
                      <a:pt x="188" y="4312"/>
                    </a:lnTo>
                    <a:lnTo>
                      <a:pt x="248" y="4364"/>
                    </a:lnTo>
                    <a:close/>
                    <a:moveTo>
                      <a:pt x="186" y="4310"/>
                    </a:moveTo>
                    <a:lnTo>
                      <a:pt x="209" y="4289"/>
                    </a:lnTo>
                    <a:lnTo>
                      <a:pt x="156" y="4231"/>
                    </a:lnTo>
                    <a:lnTo>
                      <a:pt x="133" y="4250"/>
                    </a:lnTo>
                    <a:lnTo>
                      <a:pt x="186" y="4310"/>
                    </a:lnTo>
                    <a:close/>
                    <a:moveTo>
                      <a:pt x="131" y="4248"/>
                    </a:moveTo>
                    <a:lnTo>
                      <a:pt x="158" y="4231"/>
                    </a:lnTo>
                    <a:lnTo>
                      <a:pt x="113" y="4165"/>
                    </a:lnTo>
                    <a:lnTo>
                      <a:pt x="88" y="4182"/>
                    </a:lnTo>
                    <a:lnTo>
                      <a:pt x="131" y="4248"/>
                    </a:lnTo>
                    <a:close/>
                    <a:moveTo>
                      <a:pt x="86" y="4180"/>
                    </a:moveTo>
                    <a:lnTo>
                      <a:pt x="113" y="4167"/>
                    </a:lnTo>
                    <a:lnTo>
                      <a:pt x="77" y="4093"/>
                    </a:lnTo>
                    <a:lnTo>
                      <a:pt x="50" y="4108"/>
                    </a:lnTo>
                    <a:lnTo>
                      <a:pt x="86" y="4180"/>
                    </a:lnTo>
                    <a:close/>
                    <a:moveTo>
                      <a:pt x="48" y="4106"/>
                    </a:moveTo>
                    <a:lnTo>
                      <a:pt x="77" y="4095"/>
                    </a:lnTo>
                    <a:lnTo>
                      <a:pt x="50" y="4018"/>
                    </a:lnTo>
                    <a:lnTo>
                      <a:pt x="22" y="4027"/>
                    </a:lnTo>
                    <a:lnTo>
                      <a:pt x="48" y="4106"/>
                    </a:lnTo>
                    <a:close/>
                    <a:moveTo>
                      <a:pt x="22" y="4025"/>
                    </a:moveTo>
                    <a:lnTo>
                      <a:pt x="50" y="4020"/>
                    </a:lnTo>
                    <a:lnTo>
                      <a:pt x="35" y="3939"/>
                    </a:lnTo>
                    <a:lnTo>
                      <a:pt x="5" y="3944"/>
                    </a:lnTo>
                    <a:lnTo>
                      <a:pt x="22" y="4025"/>
                    </a:lnTo>
                    <a:close/>
                    <a:moveTo>
                      <a:pt x="5" y="3943"/>
                    </a:moveTo>
                    <a:lnTo>
                      <a:pt x="35" y="3941"/>
                    </a:lnTo>
                    <a:lnTo>
                      <a:pt x="30" y="3856"/>
                    </a:lnTo>
                    <a:lnTo>
                      <a:pt x="0" y="3858"/>
                    </a:lnTo>
                    <a:lnTo>
                      <a:pt x="5" y="3943"/>
                    </a:lnTo>
                    <a:close/>
                    <a:moveTo>
                      <a:pt x="0" y="3856"/>
                    </a:moveTo>
                    <a:lnTo>
                      <a:pt x="30" y="3856"/>
                    </a:lnTo>
                    <a:lnTo>
                      <a:pt x="30" y="642"/>
                    </a:lnTo>
                    <a:lnTo>
                      <a:pt x="0" y="642"/>
                    </a:lnTo>
                    <a:lnTo>
                      <a:pt x="0" y="3856"/>
                    </a:lnTo>
                    <a:close/>
                    <a:moveTo>
                      <a:pt x="0" y="640"/>
                    </a:moveTo>
                    <a:lnTo>
                      <a:pt x="30" y="642"/>
                    </a:lnTo>
                    <a:lnTo>
                      <a:pt x="35" y="557"/>
                    </a:lnTo>
                    <a:lnTo>
                      <a:pt x="5" y="555"/>
                    </a:lnTo>
                    <a:lnTo>
                      <a:pt x="0" y="640"/>
                    </a:lnTo>
                    <a:close/>
                    <a:moveTo>
                      <a:pt x="5" y="554"/>
                    </a:moveTo>
                    <a:lnTo>
                      <a:pt x="35" y="559"/>
                    </a:lnTo>
                    <a:lnTo>
                      <a:pt x="50" y="478"/>
                    </a:lnTo>
                    <a:lnTo>
                      <a:pt x="22" y="473"/>
                    </a:lnTo>
                    <a:lnTo>
                      <a:pt x="5" y="554"/>
                    </a:lnTo>
                    <a:close/>
                    <a:moveTo>
                      <a:pt x="22" y="471"/>
                    </a:moveTo>
                    <a:lnTo>
                      <a:pt x="50" y="480"/>
                    </a:lnTo>
                    <a:lnTo>
                      <a:pt x="77" y="403"/>
                    </a:lnTo>
                    <a:lnTo>
                      <a:pt x="48" y="392"/>
                    </a:lnTo>
                    <a:lnTo>
                      <a:pt x="22" y="471"/>
                    </a:lnTo>
                    <a:close/>
                    <a:moveTo>
                      <a:pt x="50" y="392"/>
                    </a:moveTo>
                    <a:lnTo>
                      <a:pt x="77" y="405"/>
                    </a:lnTo>
                    <a:lnTo>
                      <a:pt x="113" y="331"/>
                    </a:lnTo>
                    <a:lnTo>
                      <a:pt x="86" y="318"/>
                    </a:lnTo>
                    <a:lnTo>
                      <a:pt x="50" y="392"/>
                    </a:lnTo>
                    <a:close/>
                    <a:moveTo>
                      <a:pt x="88" y="316"/>
                    </a:moveTo>
                    <a:lnTo>
                      <a:pt x="113" y="333"/>
                    </a:lnTo>
                    <a:lnTo>
                      <a:pt x="158" y="267"/>
                    </a:lnTo>
                    <a:lnTo>
                      <a:pt x="131" y="250"/>
                    </a:lnTo>
                    <a:lnTo>
                      <a:pt x="88" y="316"/>
                    </a:lnTo>
                    <a:close/>
                    <a:moveTo>
                      <a:pt x="133" y="248"/>
                    </a:moveTo>
                    <a:lnTo>
                      <a:pt x="156" y="269"/>
                    </a:lnTo>
                    <a:lnTo>
                      <a:pt x="209" y="209"/>
                    </a:lnTo>
                    <a:lnTo>
                      <a:pt x="186" y="188"/>
                    </a:lnTo>
                    <a:lnTo>
                      <a:pt x="133" y="248"/>
                    </a:lnTo>
                    <a:close/>
                    <a:moveTo>
                      <a:pt x="188" y="186"/>
                    </a:moveTo>
                    <a:lnTo>
                      <a:pt x="207" y="209"/>
                    </a:lnTo>
                    <a:lnTo>
                      <a:pt x="267" y="156"/>
                    </a:lnTo>
                    <a:lnTo>
                      <a:pt x="248" y="134"/>
                    </a:lnTo>
                    <a:lnTo>
                      <a:pt x="188" y="186"/>
                    </a:lnTo>
                    <a:close/>
                    <a:moveTo>
                      <a:pt x="250" y="132"/>
                    </a:moveTo>
                    <a:lnTo>
                      <a:pt x="267" y="158"/>
                    </a:lnTo>
                    <a:lnTo>
                      <a:pt x="333" y="113"/>
                    </a:lnTo>
                    <a:lnTo>
                      <a:pt x="316" y="88"/>
                    </a:lnTo>
                    <a:lnTo>
                      <a:pt x="250" y="132"/>
                    </a:lnTo>
                    <a:close/>
                    <a:moveTo>
                      <a:pt x="318" y="86"/>
                    </a:moveTo>
                    <a:lnTo>
                      <a:pt x="331" y="113"/>
                    </a:lnTo>
                    <a:lnTo>
                      <a:pt x="404" y="77"/>
                    </a:lnTo>
                    <a:lnTo>
                      <a:pt x="389" y="51"/>
                    </a:lnTo>
                    <a:lnTo>
                      <a:pt x="318" y="86"/>
                    </a:lnTo>
                    <a:close/>
                    <a:moveTo>
                      <a:pt x="391" y="49"/>
                    </a:moveTo>
                    <a:lnTo>
                      <a:pt x="403" y="77"/>
                    </a:lnTo>
                    <a:lnTo>
                      <a:pt x="480" y="51"/>
                    </a:lnTo>
                    <a:lnTo>
                      <a:pt x="470" y="22"/>
                    </a:lnTo>
                    <a:lnTo>
                      <a:pt x="391" y="49"/>
                    </a:lnTo>
                    <a:close/>
                    <a:moveTo>
                      <a:pt x="472" y="22"/>
                    </a:moveTo>
                    <a:lnTo>
                      <a:pt x="478" y="51"/>
                    </a:lnTo>
                    <a:lnTo>
                      <a:pt x="559" y="36"/>
                    </a:lnTo>
                    <a:lnTo>
                      <a:pt x="553" y="5"/>
                    </a:lnTo>
                    <a:lnTo>
                      <a:pt x="472" y="22"/>
                    </a:lnTo>
                    <a:close/>
                    <a:moveTo>
                      <a:pt x="555" y="5"/>
                    </a:moveTo>
                    <a:lnTo>
                      <a:pt x="557" y="36"/>
                    </a:lnTo>
                    <a:lnTo>
                      <a:pt x="642" y="30"/>
                    </a:lnTo>
                    <a:lnTo>
                      <a:pt x="640" y="0"/>
                    </a:lnTo>
                    <a:lnTo>
                      <a:pt x="555" y="5"/>
                    </a:lnTo>
                    <a:close/>
                    <a:moveTo>
                      <a:pt x="642" y="0"/>
                    </a:moveTo>
                    <a:lnTo>
                      <a:pt x="642" y="30"/>
                    </a:lnTo>
                    <a:lnTo>
                      <a:pt x="3854" y="30"/>
                    </a:lnTo>
                    <a:lnTo>
                      <a:pt x="3854" y="0"/>
                    </a:lnTo>
                    <a:lnTo>
                      <a:pt x="642" y="0"/>
                    </a:lnTo>
                    <a:close/>
                    <a:moveTo>
                      <a:pt x="3856" y="0"/>
                    </a:moveTo>
                    <a:lnTo>
                      <a:pt x="3854" y="30"/>
                    </a:lnTo>
                    <a:lnTo>
                      <a:pt x="3939" y="36"/>
                    </a:lnTo>
                    <a:lnTo>
                      <a:pt x="3941" y="5"/>
                    </a:lnTo>
                    <a:lnTo>
                      <a:pt x="3856" y="0"/>
                    </a:lnTo>
                    <a:close/>
                    <a:moveTo>
                      <a:pt x="3943" y="5"/>
                    </a:moveTo>
                    <a:lnTo>
                      <a:pt x="3937" y="36"/>
                    </a:lnTo>
                    <a:lnTo>
                      <a:pt x="4018" y="51"/>
                    </a:lnTo>
                    <a:lnTo>
                      <a:pt x="4024" y="22"/>
                    </a:lnTo>
                    <a:lnTo>
                      <a:pt x="3943" y="5"/>
                    </a:lnTo>
                    <a:close/>
                    <a:moveTo>
                      <a:pt x="4026" y="22"/>
                    </a:moveTo>
                    <a:lnTo>
                      <a:pt x="4016" y="51"/>
                    </a:lnTo>
                    <a:lnTo>
                      <a:pt x="4093" y="77"/>
                    </a:lnTo>
                    <a:lnTo>
                      <a:pt x="4105" y="49"/>
                    </a:lnTo>
                    <a:lnTo>
                      <a:pt x="4026" y="22"/>
                    </a:lnTo>
                    <a:close/>
                    <a:moveTo>
                      <a:pt x="4105" y="51"/>
                    </a:moveTo>
                    <a:lnTo>
                      <a:pt x="4092" y="77"/>
                    </a:lnTo>
                    <a:lnTo>
                      <a:pt x="4165" y="113"/>
                    </a:lnTo>
                    <a:lnTo>
                      <a:pt x="4178" y="86"/>
                    </a:lnTo>
                    <a:lnTo>
                      <a:pt x="4105" y="51"/>
                    </a:lnTo>
                    <a:close/>
                    <a:moveTo>
                      <a:pt x="4180" y="88"/>
                    </a:moveTo>
                    <a:lnTo>
                      <a:pt x="4163" y="113"/>
                    </a:lnTo>
                    <a:lnTo>
                      <a:pt x="4229" y="158"/>
                    </a:lnTo>
                    <a:lnTo>
                      <a:pt x="4246" y="132"/>
                    </a:lnTo>
                    <a:lnTo>
                      <a:pt x="4180" y="88"/>
                    </a:lnTo>
                    <a:close/>
                    <a:moveTo>
                      <a:pt x="4248" y="134"/>
                    </a:moveTo>
                    <a:lnTo>
                      <a:pt x="4227" y="156"/>
                    </a:lnTo>
                    <a:lnTo>
                      <a:pt x="4287" y="209"/>
                    </a:lnTo>
                    <a:lnTo>
                      <a:pt x="4308" y="186"/>
                    </a:lnTo>
                    <a:lnTo>
                      <a:pt x="4248" y="134"/>
                    </a:lnTo>
                    <a:close/>
                    <a:moveTo>
                      <a:pt x="4310" y="188"/>
                    </a:moveTo>
                    <a:lnTo>
                      <a:pt x="4287" y="209"/>
                    </a:lnTo>
                    <a:lnTo>
                      <a:pt x="4340" y="269"/>
                    </a:lnTo>
                    <a:lnTo>
                      <a:pt x="4363" y="248"/>
                    </a:lnTo>
                    <a:lnTo>
                      <a:pt x="4310" y="188"/>
                    </a:lnTo>
                    <a:close/>
                    <a:moveTo>
                      <a:pt x="4365" y="250"/>
                    </a:moveTo>
                    <a:lnTo>
                      <a:pt x="4338" y="267"/>
                    </a:lnTo>
                    <a:lnTo>
                      <a:pt x="4383" y="333"/>
                    </a:lnTo>
                    <a:lnTo>
                      <a:pt x="4408" y="316"/>
                    </a:lnTo>
                    <a:lnTo>
                      <a:pt x="4365" y="250"/>
                    </a:lnTo>
                    <a:close/>
                    <a:moveTo>
                      <a:pt x="4410" y="318"/>
                    </a:moveTo>
                    <a:lnTo>
                      <a:pt x="4383" y="331"/>
                    </a:lnTo>
                    <a:lnTo>
                      <a:pt x="4419" y="405"/>
                    </a:lnTo>
                    <a:lnTo>
                      <a:pt x="4446" y="392"/>
                    </a:lnTo>
                    <a:lnTo>
                      <a:pt x="4410" y="318"/>
                    </a:lnTo>
                    <a:close/>
                    <a:moveTo>
                      <a:pt x="4448" y="392"/>
                    </a:moveTo>
                    <a:lnTo>
                      <a:pt x="4419" y="403"/>
                    </a:lnTo>
                    <a:lnTo>
                      <a:pt x="4446" y="480"/>
                    </a:lnTo>
                    <a:lnTo>
                      <a:pt x="4474" y="471"/>
                    </a:lnTo>
                    <a:lnTo>
                      <a:pt x="4448" y="392"/>
                    </a:lnTo>
                    <a:close/>
                    <a:moveTo>
                      <a:pt x="4474" y="473"/>
                    </a:moveTo>
                    <a:lnTo>
                      <a:pt x="4446" y="478"/>
                    </a:lnTo>
                    <a:lnTo>
                      <a:pt x="4461" y="559"/>
                    </a:lnTo>
                    <a:lnTo>
                      <a:pt x="4491" y="554"/>
                    </a:lnTo>
                    <a:lnTo>
                      <a:pt x="4474" y="473"/>
                    </a:lnTo>
                    <a:close/>
                    <a:moveTo>
                      <a:pt x="4491" y="555"/>
                    </a:moveTo>
                    <a:lnTo>
                      <a:pt x="4461" y="557"/>
                    </a:lnTo>
                    <a:lnTo>
                      <a:pt x="4466" y="642"/>
                    </a:lnTo>
                    <a:lnTo>
                      <a:pt x="4496" y="640"/>
                    </a:lnTo>
                    <a:lnTo>
                      <a:pt x="4491" y="555"/>
                    </a:lnTo>
                    <a:close/>
                    <a:moveTo>
                      <a:pt x="4496" y="642"/>
                    </a:moveTo>
                    <a:lnTo>
                      <a:pt x="4466" y="642"/>
                    </a:lnTo>
                    <a:lnTo>
                      <a:pt x="4466" y="3856"/>
                    </a:lnTo>
                    <a:lnTo>
                      <a:pt x="4496" y="3856"/>
                    </a:lnTo>
                    <a:lnTo>
                      <a:pt x="4496" y="642"/>
                    </a:lnTo>
                    <a:close/>
                    <a:moveTo>
                      <a:pt x="4496" y="3858"/>
                    </a:moveTo>
                    <a:lnTo>
                      <a:pt x="4496" y="3858"/>
                    </a:lnTo>
                    <a:lnTo>
                      <a:pt x="4481" y="3856"/>
                    </a:lnTo>
                    <a:lnTo>
                      <a:pt x="4496" y="3856"/>
                    </a:lnTo>
                    <a:lnTo>
                      <a:pt x="4496" y="3858"/>
                    </a:lnTo>
                    <a:close/>
                    <a:moveTo>
                      <a:pt x="4491" y="3944"/>
                    </a:moveTo>
                    <a:lnTo>
                      <a:pt x="4491" y="3944"/>
                    </a:lnTo>
                    <a:lnTo>
                      <a:pt x="4476" y="3941"/>
                    </a:lnTo>
                    <a:lnTo>
                      <a:pt x="4491" y="3943"/>
                    </a:lnTo>
                    <a:lnTo>
                      <a:pt x="4491" y="3944"/>
                    </a:lnTo>
                    <a:close/>
                    <a:moveTo>
                      <a:pt x="4474" y="4027"/>
                    </a:moveTo>
                    <a:lnTo>
                      <a:pt x="4474" y="4027"/>
                    </a:lnTo>
                    <a:lnTo>
                      <a:pt x="4459" y="4024"/>
                    </a:lnTo>
                    <a:lnTo>
                      <a:pt x="4474" y="4025"/>
                    </a:lnTo>
                    <a:lnTo>
                      <a:pt x="4474" y="4027"/>
                    </a:lnTo>
                    <a:close/>
                    <a:moveTo>
                      <a:pt x="4446" y="4106"/>
                    </a:moveTo>
                    <a:lnTo>
                      <a:pt x="4446" y="4108"/>
                    </a:lnTo>
                    <a:lnTo>
                      <a:pt x="4432" y="4101"/>
                    </a:lnTo>
                    <a:lnTo>
                      <a:pt x="4448" y="4106"/>
                    </a:lnTo>
                    <a:lnTo>
                      <a:pt x="4446" y="4106"/>
                    </a:lnTo>
                    <a:close/>
                    <a:moveTo>
                      <a:pt x="4410" y="4180"/>
                    </a:moveTo>
                    <a:lnTo>
                      <a:pt x="4408" y="4182"/>
                    </a:lnTo>
                    <a:lnTo>
                      <a:pt x="4397" y="4172"/>
                    </a:lnTo>
                    <a:lnTo>
                      <a:pt x="4410" y="4180"/>
                    </a:lnTo>
                    <a:lnTo>
                      <a:pt x="4410" y="4180"/>
                    </a:lnTo>
                    <a:close/>
                    <a:moveTo>
                      <a:pt x="4363" y="4250"/>
                    </a:moveTo>
                    <a:lnTo>
                      <a:pt x="4363" y="4250"/>
                    </a:lnTo>
                    <a:lnTo>
                      <a:pt x="4351" y="4240"/>
                    </a:lnTo>
                    <a:lnTo>
                      <a:pt x="4365" y="4248"/>
                    </a:lnTo>
                    <a:lnTo>
                      <a:pt x="4363" y="4250"/>
                    </a:lnTo>
                    <a:close/>
                    <a:moveTo>
                      <a:pt x="4308" y="4310"/>
                    </a:moveTo>
                    <a:lnTo>
                      <a:pt x="4308" y="4312"/>
                    </a:lnTo>
                    <a:lnTo>
                      <a:pt x="4299" y="4300"/>
                    </a:lnTo>
                    <a:lnTo>
                      <a:pt x="4310" y="4310"/>
                    </a:lnTo>
                    <a:lnTo>
                      <a:pt x="4308" y="4310"/>
                    </a:lnTo>
                    <a:close/>
                    <a:moveTo>
                      <a:pt x="4248" y="4364"/>
                    </a:moveTo>
                    <a:lnTo>
                      <a:pt x="4246" y="4366"/>
                    </a:lnTo>
                    <a:lnTo>
                      <a:pt x="4238" y="4353"/>
                    </a:lnTo>
                    <a:lnTo>
                      <a:pt x="4248" y="4364"/>
                    </a:lnTo>
                    <a:lnTo>
                      <a:pt x="4248" y="4364"/>
                    </a:lnTo>
                    <a:close/>
                    <a:moveTo>
                      <a:pt x="4178" y="4412"/>
                    </a:moveTo>
                    <a:lnTo>
                      <a:pt x="4178" y="4412"/>
                    </a:lnTo>
                    <a:lnTo>
                      <a:pt x="4171" y="4398"/>
                    </a:lnTo>
                    <a:lnTo>
                      <a:pt x="4180" y="4410"/>
                    </a:lnTo>
                    <a:lnTo>
                      <a:pt x="4178" y="4412"/>
                    </a:lnTo>
                    <a:close/>
                    <a:moveTo>
                      <a:pt x="4105" y="4449"/>
                    </a:moveTo>
                    <a:lnTo>
                      <a:pt x="4105" y="4449"/>
                    </a:lnTo>
                    <a:lnTo>
                      <a:pt x="4099" y="4434"/>
                    </a:lnTo>
                    <a:lnTo>
                      <a:pt x="4105" y="4447"/>
                    </a:lnTo>
                    <a:lnTo>
                      <a:pt x="4105" y="4449"/>
                    </a:lnTo>
                    <a:close/>
                    <a:moveTo>
                      <a:pt x="4026" y="4476"/>
                    </a:moveTo>
                    <a:lnTo>
                      <a:pt x="4024" y="4476"/>
                    </a:lnTo>
                    <a:lnTo>
                      <a:pt x="4022" y="4461"/>
                    </a:lnTo>
                    <a:lnTo>
                      <a:pt x="4026" y="4476"/>
                    </a:lnTo>
                    <a:lnTo>
                      <a:pt x="4026" y="4476"/>
                    </a:lnTo>
                    <a:close/>
                    <a:moveTo>
                      <a:pt x="3943" y="4493"/>
                    </a:moveTo>
                    <a:lnTo>
                      <a:pt x="3941" y="4493"/>
                    </a:lnTo>
                    <a:lnTo>
                      <a:pt x="3939" y="4478"/>
                    </a:lnTo>
                    <a:lnTo>
                      <a:pt x="3943" y="4493"/>
                    </a:lnTo>
                    <a:lnTo>
                      <a:pt x="3943" y="4493"/>
                    </a:lnTo>
                    <a:close/>
                    <a:moveTo>
                      <a:pt x="3856" y="4498"/>
                    </a:moveTo>
                    <a:lnTo>
                      <a:pt x="3854" y="4498"/>
                    </a:lnTo>
                    <a:lnTo>
                      <a:pt x="3854" y="4483"/>
                    </a:lnTo>
                    <a:lnTo>
                      <a:pt x="3856" y="4498"/>
                    </a:lnTo>
                    <a:lnTo>
                      <a:pt x="3856" y="4498"/>
                    </a:lnTo>
                    <a:close/>
                    <a:moveTo>
                      <a:pt x="640" y="4498"/>
                    </a:moveTo>
                    <a:lnTo>
                      <a:pt x="640" y="4498"/>
                    </a:lnTo>
                    <a:lnTo>
                      <a:pt x="642" y="4483"/>
                    </a:lnTo>
                    <a:lnTo>
                      <a:pt x="642" y="4498"/>
                    </a:lnTo>
                    <a:lnTo>
                      <a:pt x="640" y="4498"/>
                    </a:lnTo>
                    <a:close/>
                    <a:moveTo>
                      <a:pt x="553" y="4493"/>
                    </a:moveTo>
                    <a:lnTo>
                      <a:pt x="553" y="4493"/>
                    </a:lnTo>
                    <a:lnTo>
                      <a:pt x="555" y="4478"/>
                    </a:lnTo>
                    <a:lnTo>
                      <a:pt x="555" y="4493"/>
                    </a:lnTo>
                    <a:lnTo>
                      <a:pt x="553" y="4493"/>
                    </a:lnTo>
                    <a:close/>
                    <a:moveTo>
                      <a:pt x="470" y="4476"/>
                    </a:moveTo>
                    <a:lnTo>
                      <a:pt x="470" y="4476"/>
                    </a:lnTo>
                    <a:lnTo>
                      <a:pt x="474" y="4461"/>
                    </a:lnTo>
                    <a:lnTo>
                      <a:pt x="472" y="4476"/>
                    </a:lnTo>
                    <a:lnTo>
                      <a:pt x="470" y="4476"/>
                    </a:lnTo>
                    <a:close/>
                    <a:moveTo>
                      <a:pt x="391" y="4449"/>
                    </a:moveTo>
                    <a:lnTo>
                      <a:pt x="389" y="4447"/>
                    </a:lnTo>
                    <a:lnTo>
                      <a:pt x="397" y="4434"/>
                    </a:lnTo>
                    <a:lnTo>
                      <a:pt x="391" y="4449"/>
                    </a:lnTo>
                    <a:lnTo>
                      <a:pt x="391" y="4449"/>
                    </a:lnTo>
                    <a:close/>
                    <a:moveTo>
                      <a:pt x="318" y="4412"/>
                    </a:moveTo>
                    <a:lnTo>
                      <a:pt x="316" y="4410"/>
                    </a:lnTo>
                    <a:lnTo>
                      <a:pt x="325" y="4398"/>
                    </a:lnTo>
                    <a:lnTo>
                      <a:pt x="318" y="4412"/>
                    </a:lnTo>
                    <a:lnTo>
                      <a:pt x="318" y="4412"/>
                    </a:lnTo>
                    <a:close/>
                    <a:moveTo>
                      <a:pt x="248" y="4364"/>
                    </a:moveTo>
                    <a:lnTo>
                      <a:pt x="248" y="4364"/>
                    </a:lnTo>
                    <a:lnTo>
                      <a:pt x="258" y="4353"/>
                    </a:lnTo>
                    <a:lnTo>
                      <a:pt x="250" y="4366"/>
                    </a:lnTo>
                    <a:lnTo>
                      <a:pt x="248" y="4364"/>
                    </a:lnTo>
                    <a:close/>
                    <a:moveTo>
                      <a:pt x="188" y="4310"/>
                    </a:moveTo>
                    <a:lnTo>
                      <a:pt x="186" y="4310"/>
                    </a:lnTo>
                    <a:lnTo>
                      <a:pt x="197" y="4300"/>
                    </a:lnTo>
                    <a:lnTo>
                      <a:pt x="188" y="4312"/>
                    </a:lnTo>
                    <a:lnTo>
                      <a:pt x="188" y="4310"/>
                    </a:lnTo>
                    <a:close/>
                    <a:moveTo>
                      <a:pt x="133" y="4250"/>
                    </a:moveTo>
                    <a:lnTo>
                      <a:pt x="131" y="4248"/>
                    </a:lnTo>
                    <a:lnTo>
                      <a:pt x="145" y="4240"/>
                    </a:lnTo>
                    <a:lnTo>
                      <a:pt x="133" y="4250"/>
                    </a:lnTo>
                    <a:lnTo>
                      <a:pt x="133" y="4250"/>
                    </a:lnTo>
                    <a:close/>
                    <a:moveTo>
                      <a:pt x="86" y="4180"/>
                    </a:moveTo>
                    <a:lnTo>
                      <a:pt x="86" y="4180"/>
                    </a:lnTo>
                    <a:lnTo>
                      <a:pt x="99" y="4172"/>
                    </a:lnTo>
                    <a:lnTo>
                      <a:pt x="88" y="4182"/>
                    </a:lnTo>
                    <a:lnTo>
                      <a:pt x="86" y="4180"/>
                    </a:lnTo>
                    <a:close/>
                    <a:moveTo>
                      <a:pt x="48" y="4106"/>
                    </a:moveTo>
                    <a:lnTo>
                      <a:pt x="48" y="4106"/>
                    </a:lnTo>
                    <a:lnTo>
                      <a:pt x="64" y="4101"/>
                    </a:lnTo>
                    <a:lnTo>
                      <a:pt x="50" y="4108"/>
                    </a:lnTo>
                    <a:lnTo>
                      <a:pt x="48" y="4106"/>
                    </a:lnTo>
                    <a:close/>
                    <a:moveTo>
                      <a:pt x="22" y="4027"/>
                    </a:moveTo>
                    <a:lnTo>
                      <a:pt x="22" y="4025"/>
                    </a:lnTo>
                    <a:lnTo>
                      <a:pt x="37" y="4024"/>
                    </a:lnTo>
                    <a:lnTo>
                      <a:pt x="22" y="4027"/>
                    </a:lnTo>
                    <a:lnTo>
                      <a:pt x="22" y="4027"/>
                    </a:lnTo>
                    <a:close/>
                    <a:moveTo>
                      <a:pt x="5" y="3944"/>
                    </a:moveTo>
                    <a:lnTo>
                      <a:pt x="5" y="3943"/>
                    </a:lnTo>
                    <a:lnTo>
                      <a:pt x="20" y="3941"/>
                    </a:lnTo>
                    <a:lnTo>
                      <a:pt x="5" y="3944"/>
                    </a:lnTo>
                    <a:lnTo>
                      <a:pt x="5" y="3944"/>
                    </a:lnTo>
                    <a:close/>
                    <a:moveTo>
                      <a:pt x="0" y="3858"/>
                    </a:moveTo>
                    <a:lnTo>
                      <a:pt x="0" y="3856"/>
                    </a:lnTo>
                    <a:lnTo>
                      <a:pt x="15" y="3856"/>
                    </a:lnTo>
                    <a:lnTo>
                      <a:pt x="0" y="3858"/>
                    </a:lnTo>
                    <a:lnTo>
                      <a:pt x="0" y="3858"/>
                    </a:lnTo>
                    <a:close/>
                    <a:moveTo>
                      <a:pt x="0" y="640"/>
                    </a:moveTo>
                    <a:lnTo>
                      <a:pt x="0" y="640"/>
                    </a:lnTo>
                    <a:lnTo>
                      <a:pt x="15" y="642"/>
                    </a:lnTo>
                    <a:lnTo>
                      <a:pt x="0" y="642"/>
                    </a:lnTo>
                    <a:lnTo>
                      <a:pt x="0" y="640"/>
                    </a:lnTo>
                    <a:close/>
                    <a:moveTo>
                      <a:pt x="5" y="554"/>
                    </a:moveTo>
                    <a:lnTo>
                      <a:pt x="5" y="554"/>
                    </a:lnTo>
                    <a:lnTo>
                      <a:pt x="20" y="557"/>
                    </a:lnTo>
                    <a:lnTo>
                      <a:pt x="5" y="555"/>
                    </a:lnTo>
                    <a:lnTo>
                      <a:pt x="5" y="554"/>
                    </a:lnTo>
                    <a:close/>
                    <a:moveTo>
                      <a:pt x="22" y="471"/>
                    </a:moveTo>
                    <a:lnTo>
                      <a:pt x="22" y="471"/>
                    </a:lnTo>
                    <a:lnTo>
                      <a:pt x="37" y="474"/>
                    </a:lnTo>
                    <a:lnTo>
                      <a:pt x="22" y="473"/>
                    </a:lnTo>
                    <a:lnTo>
                      <a:pt x="22" y="471"/>
                    </a:lnTo>
                    <a:close/>
                    <a:moveTo>
                      <a:pt x="48" y="392"/>
                    </a:moveTo>
                    <a:lnTo>
                      <a:pt x="50" y="392"/>
                    </a:lnTo>
                    <a:lnTo>
                      <a:pt x="64" y="397"/>
                    </a:lnTo>
                    <a:lnTo>
                      <a:pt x="48" y="392"/>
                    </a:lnTo>
                    <a:lnTo>
                      <a:pt x="48" y="392"/>
                    </a:lnTo>
                    <a:close/>
                    <a:moveTo>
                      <a:pt x="86" y="318"/>
                    </a:moveTo>
                    <a:lnTo>
                      <a:pt x="88" y="316"/>
                    </a:lnTo>
                    <a:lnTo>
                      <a:pt x="99" y="326"/>
                    </a:lnTo>
                    <a:lnTo>
                      <a:pt x="86" y="318"/>
                    </a:lnTo>
                    <a:lnTo>
                      <a:pt x="86" y="318"/>
                    </a:lnTo>
                    <a:close/>
                    <a:moveTo>
                      <a:pt x="133" y="248"/>
                    </a:moveTo>
                    <a:lnTo>
                      <a:pt x="133" y="248"/>
                    </a:lnTo>
                    <a:lnTo>
                      <a:pt x="145" y="258"/>
                    </a:lnTo>
                    <a:lnTo>
                      <a:pt x="131" y="250"/>
                    </a:lnTo>
                    <a:lnTo>
                      <a:pt x="133" y="248"/>
                    </a:lnTo>
                    <a:close/>
                    <a:moveTo>
                      <a:pt x="188" y="188"/>
                    </a:moveTo>
                    <a:lnTo>
                      <a:pt x="188" y="186"/>
                    </a:lnTo>
                    <a:lnTo>
                      <a:pt x="197" y="198"/>
                    </a:lnTo>
                    <a:lnTo>
                      <a:pt x="186" y="188"/>
                    </a:lnTo>
                    <a:lnTo>
                      <a:pt x="188" y="188"/>
                    </a:lnTo>
                    <a:close/>
                    <a:moveTo>
                      <a:pt x="248" y="134"/>
                    </a:moveTo>
                    <a:lnTo>
                      <a:pt x="250" y="132"/>
                    </a:lnTo>
                    <a:lnTo>
                      <a:pt x="258" y="145"/>
                    </a:lnTo>
                    <a:lnTo>
                      <a:pt x="248" y="134"/>
                    </a:lnTo>
                    <a:lnTo>
                      <a:pt x="248" y="134"/>
                    </a:lnTo>
                    <a:close/>
                    <a:moveTo>
                      <a:pt x="318" y="86"/>
                    </a:moveTo>
                    <a:lnTo>
                      <a:pt x="318" y="86"/>
                    </a:lnTo>
                    <a:lnTo>
                      <a:pt x="325" y="100"/>
                    </a:lnTo>
                    <a:lnTo>
                      <a:pt x="316" y="88"/>
                    </a:lnTo>
                    <a:lnTo>
                      <a:pt x="318" y="86"/>
                    </a:lnTo>
                    <a:close/>
                    <a:moveTo>
                      <a:pt x="391" y="49"/>
                    </a:moveTo>
                    <a:lnTo>
                      <a:pt x="391" y="49"/>
                    </a:lnTo>
                    <a:lnTo>
                      <a:pt x="397" y="64"/>
                    </a:lnTo>
                    <a:lnTo>
                      <a:pt x="389" y="51"/>
                    </a:lnTo>
                    <a:lnTo>
                      <a:pt x="391" y="49"/>
                    </a:lnTo>
                    <a:close/>
                    <a:moveTo>
                      <a:pt x="470" y="22"/>
                    </a:moveTo>
                    <a:lnTo>
                      <a:pt x="472" y="22"/>
                    </a:lnTo>
                    <a:lnTo>
                      <a:pt x="474" y="37"/>
                    </a:lnTo>
                    <a:lnTo>
                      <a:pt x="470" y="22"/>
                    </a:lnTo>
                    <a:lnTo>
                      <a:pt x="470" y="22"/>
                    </a:lnTo>
                    <a:close/>
                    <a:moveTo>
                      <a:pt x="553" y="5"/>
                    </a:moveTo>
                    <a:lnTo>
                      <a:pt x="555" y="5"/>
                    </a:lnTo>
                    <a:lnTo>
                      <a:pt x="555" y="20"/>
                    </a:lnTo>
                    <a:lnTo>
                      <a:pt x="553" y="5"/>
                    </a:lnTo>
                    <a:lnTo>
                      <a:pt x="553" y="5"/>
                    </a:lnTo>
                    <a:close/>
                    <a:moveTo>
                      <a:pt x="640" y="0"/>
                    </a:moveTo>
                    <a:lnTo>
                      <a:pt x="642" y="0"/>
                    </a:lnTo>
                    <a:lnTo>
                      <a:pt x="642" y="15"/>
                    </a:lnTo>
                    <a:lnTo>
                      <a:pt x="640" y="0"/>
                    </a:lnTo>
                    <a:lnTo>
                      <a:pt x="640" y="0"/>
                    </a:lnTo>
                    <a:close/>
                    <a:moveTo>
                      <a:pt x="3856" y="0"/>
                    </a:moveTo>
                    <a:lnTo>
                      <a:pt x="3856" y="0"/>
                    </a:lnTo>
                    <a:lnTo>
                      <a:pt x="3854" y="15"/>
                    </a:lnTo>
                    <a:lnTo>
                      <a:pt x="3854" y="0"/>
                    </a:lnTo>
                    <a:lnTo>
                      <a:pt x="3856" y="0"/>
                    </a:lnTo>
                    <a:close/>
                    <a:moveTo>
                      <a:pt x="3943" y="5"/>
                    </a:moveTo>
                    <a:lnTo>
                      <a:pt x="3943" y="5"/>
                    </a:lnTo>
                    <a:lnTo>
                      <a:pt x="3939" y="20"/>
                    </a:lnTo>
                    <a:lnTo>
                      <a:pt x="3941" y="5"/>
                    </a:lnTo>
                    <a:lnTo>
                      <a:pt x="3943" y="5"/>
                    </a:lnTo>
                    <a:close/>
                    <a:moveTo>
                      <a:pt x="4026" y="22"/>
                    </a:moveTo>
                    <a:lnTo>
                      <a:pt x="4026" y="22"/>
                    </a:lnTo>
                    <a:lnTo>
                      <a:pt x="4022" y="37"/>
                    </a:lnTo>
                    <a:lnTo>
                      <a:pt x="4024" y="22"/>
                    </a:lnTo>
                    <a:lnTo>
                      <a:pt x="4026" y="22"/>
                    </a:lnTo>
                    <a:close/>
                    <a:moveTo>
                      <a:pt x="4105" y="49"/>
                    </a:moveTo>
                    <a:lnTo>
                      <a:pt x="4105" y="51"/>
                    </a:lnTo>
                    <a:lnTo>
                      <a:pt x="4099" y="64"/>
                    </a:lnTo>
                    <a:lnTo>
                      <a:pt x="4105" y="49"/>
                    </a:lnTo>
                    <a:lnTo>
                      <a:pt x="4105" y="49"/>
                    </a:lnTo>
                    <a:close/>
                    <a:moveTo>
                      <a:pt x="4178" y="86"/>
                    </a:moveTo>
                    <a:lnTo>
                      <a:pt x="4180" y="88"/>
                    </a:lnTo>
                    <a:lnTo>
                      <a:pt x="4171" y="100"/>
                    </a:lnTo>
                    <a:lnTo>
                      <a:pt x="4178" y="86"/>
                    </a:lnTo>
                    <a:lnTo>
                      <a:pt x="4178" y="86"/>
                    </a:lnTo>
                    <a:close/>
                    <a:moveTo>
                      <a:pt x="4248" y="134"/>
                    </a:moveTo>
                    <a:lnTo>
                      <a:pt x="4248" y="134"/>
                    </a:lnTo>
                    <a:lnTo>
                      <a:pt x="4238" y="145"/>
                    </a:lnTo>
                    <a:lnTo>
                      <a:pt x="4246" y="132"/>
                    </a:lnTo>
                    <a:lnTo>
                      <a:pt x="4248" y="134"/>
                    </a:lnTo>
                    <a:close/>
                    <a:moveTo>
                      <a:pt x="4308" y="188"/>
                    </a:moveTo>
                    <a:lnTo>
                      <a:pt x="4310" y="188"/>
                    </a:lnTo>
                    <a:lnTo>
                      <a:pt x="4299" y="198"/>
                    </a:lnTo>
                    <a:lnTo>
                      <a:pt x="4308" y="186"/>
                    </a:lnTo>
                    <a:lnTo>
                      <a:pt x="4308" y="188"/>
                    </a:lnTo>
                    <a:close/>
                    <a:moveTo>
                      <a:pt x="4363" y="248"/>
                    </a:moveTo>
                    <a:lnTo>
                      <a:pt x="4365" y="250"/>
                    </a:lnTo>
                    <a:lnTo>
                      <a:pt x="4351" y="258"/>
                    </a:lnTo>
                    <a:lnTo>
                      <a:pt x="4363" y="248"/>
                    </a:lnTo>
                    <a:lnTo>
                      <a:pt x="4363" y="248"/>
                    </a:lnTo>
                    <a:close/>
                    <a:moveTo>
                      <a:pt x="4410" y="318"/>
                    </a:moveTo>
                    <a:lnTo>
                      <a:pt x="4410" y="318"/>
                    </a:lnTo>
                    <a:lnTo>
                      <a:pt x="4397" y="326"/>
                    </a:lnTo>
                    <a:lnTo>
                      <a:pt x="4408" y="316"/>
                    </a:lnTo>
                    <a:lnTo>
                      <a:pt x="4410" y="318"/>
                    </a:lnTo>
                    <a:close/>
                    <a:moveTo>
                      <a:pt x="4446" y="392"/>
                    </a:moveTo>
                    <a:lnTo>
                      <a:pt x="4448" y="392"/>
                    </a:lnTo>
                    <a:lnTo>
                      <a:pt x="4432" y="397"/>
                    </a:lnTo>
                    <a:lnTo>
                      <a:pt x="4446" y="392"/>
                    </a:lnTo>
                    <a:lnTo>
                      <a:pt x="4446" y="392"/>
                    </a:lnTo>
                    <a:close/>
                    <a:moveTo>
                      <a:pt x="4474" y="471"/>
                    </a:moveTo>
                    <a:lnTo>
                      <a:pt x="4474" y="473"/>
                    </a:lnTo>
                    <a:lnTo>
                      <a:pt x="4459" y="474"/>
                    </a:lnTo>
                    <a:lnTo>
                      <a:pt x="4474" y="471"/>
                    </a:lnTo>
                    <a:lnTo>
                      <a:pt x="4474" y="471"/>
                    </a:lnTo>
                    <a:close/>
                    <a:moveTo>
                      <a:pt x="4491" y="554"/>
                    </a:moveTo>
                    <a:lnTo>
                      <a:pt x="4491" y="555"/>
                    </a:lnTo>
                    <a:lnTo>
                      <a:pt x="4476" y="557"/>
                    </a:lnTo>
                    <a:lnTo>
                      <a:pt x="4491" y="554"/>
                    </a:lnTo>
                    <a:lnTo>
                      <a:pt x="4491" y="554"/>
                    </a:lnTo>
                    <a:close/>
                    <a:moveTo>
                      <a:pt x="4496" y="640"/>
                    </a:moveTo>
                    <a:lnTo>
                      <a:pt x="4496" y="642"/>
                    </a:lnTo>
                    <a:lnTo>
                      <a:pt x="4481" y="642"/>
                    </a:lnTo>
                    <a:lnTo>
                      <a:pt x="4496" y="640"/>
                    </a:lnTo>
                    <a:lnTo>
                      <a:pt x="4496" y="640"/>
                    </a:lnTo>
                    <a:close/>
                    <a:moveTo>
                      <a:pt x="4496" y="3858"/>
                    </a:moveTo>
                    <a:lnTo>
                      <a:pt x="4496" y="3858"/>
                    </a:lnTo>
                    <a:lnTo>
                      <a:pt x="4481" y="3856"/>
                    </a:lnTo>
                    <a:lnTo>
                      <a:pt x="4496" y="3856"/>
                    </a:lnTo>
                    <a:lnTo>
                      <a:pt x="4496" y="3858"/>
                    </a:lnTo>
                    <a:close/>
                  </a:path>
                </a:pathLst>
              </a:custGeom>
              <a:solidFill>
                <a:srgbClr val="000000"/>
              </a:solidFill>
              <a:ln w="25400">
                <a:solidFill>
                  <a:srgbClr val="000000"/>
                </a:solidFill>
                <a:prstDash val="solid"/>
                <a:round/>
                <a:headEnd/>
                <a:tailEnd/>
              </a:ln>
            </p:spPr>
            <p:txBody>
              <a:bodyPr rot="0" vert="horz" wrap="square" lIns="91440" tIns="45720" rIns="91440" bIns="45720" anchor="t" anchorCtr="0" upright="1">
                <a:noAutofit/>
              </a:bodyPr>
              <a:lstStyle/>
              <a:p>
                <a:endParaRPr lang="en-US" sz="2800"/>
              </a:p>
            </p:txBody>
          </p:sp>
          <p:sp>
            <p:nvSpPr>
              <p:cNvPr id="975" name="Freeform 974"/>
              <p:cNvSpPr>
                <a:spLocks/>
              </p:cNvSpPr>
              <p:nvPr/>
            </p:nvSpPr>
            <p:spPr bwMode="auto">
              <a:xfrm>
                <a:off x="12971" y="6222"/>
                <a:ext cx="888" cy="685"/>
              </a:xfrm>
              <a:custGeom>
                <a:avLst/>
                <a:gdLst>
                  <a:gd name="T0" fmla="*/ 2297 w 2297"/>
                  <a:gd name="T1" fmla="*/ 1529 h 1831"/>
                  <a:gd name="T2" fmla="*/ 2291 w 2297"/>
                  <a:gd name="T3" fmla="*/ 1584 h 1831"/>
                  <a:gd name="T4" fmla="*/ 2278 w 2297"/>
                  <a:gd name="T5" fmla="*/ 1635 h 1831"/>
                  <a:gd name="T6" fmla="*/ 2256 w 2297"/>
                  <a:gd name="T7" fmla="*/ 1682 h 1831"/>
                  <a:gd name="T8" fmla="*/ 2225 w 2297"/>
                  <a:gd name="T9" fmla="*/ 1723 h 1831"/>
                  <a:gd name="T10" fmla="*/ 2190 w 2297"/>
                  <a:gd name="T11" fmla="*/ 1759 h 1831"/>
                  <a:gd name="T12" fmla="*/ 2148 w 2297"/>
                  <a:gd name="T13" fmla="*/ 1789 h 1831"/>
                  <a:gd name="T14" fmla="*/ 2101 w 2297"/>
                  <a:gd name="T15" fmla="*/ 1812 h 1831"/>
                  <a:gd name="T16" fmla="*/ 2050 w 2297"/>
                  <a:gd name="T17" fmla="*/ 1825 h 1831"/>
                  <a:gd name="T18" fmla="*/ 1996 w 2297"/>
                  <a:gd name="T19" fmla="*/ 1831 h 1831"/>
                  <a:gd name="T20" fmla="*/ 301 w 2297"/>
                  <a:gd name="T21" fmla="*/ 1831 h 1831"/>
                  <a:gd name="T22" fmla="*/ 246 w 2297"/>
                  <a:gd name="T23" fmla="*/ 1825 h 1831"/>
                  <a:gd name="T24" fmla="*/ 195 w 2297"/>
                  <a:gd name="T25" fmla="*/ 1812 h 1831"/>
                  <a:gd name="T26" fmla="*/ 148 w 2297"/>
                  <a:gd name="T27" fmla="*/ 1789 h 1831"/>
                  <a:gd name="T28" fmla="*/ 107 w 2297"/>
                  <a:gd name="T29" fmla="*/ 1759 h 1831"/>
                  <a:gd name="T30" fmla="*/ 71 w 2297"/>
                  <a:gd name="T31" fmla="*/ 1723 h 1831"/>
                  <a:gd name="T32" fmla="*/ 41 w 2297"/>
                  <a:gd name="T33" fmla="*/ 1682 h 1831"/>
                  <a:gd name="T34" fmla="*/ 18 w 2297"/>
                  <a:gd name="T35" fmla="*/ 1635 h 1831"/>
                  <a:gd name="T36" fmla="*/ 5 w 2297"/>
                  <a:gd name="T37" fmla="*/ 1584 h 1831"/>
                  <a:gd name="T38" fmla="*/ 0 w 2297"/>
                  <a:gd name="T39" fmla="*/ 1529 h 1831"/>
                  <a:gd name="T40" fmla="*/ 0 w 2297"/>
                  <a:gd name="T41" fmla="*/ 301 h 1831"/>
                  <a:gd name="T42" fmla="*/ 5 w 2297"/>
                  <a:gd name="T43" fmla="*/ 247 h 1831"/>
                  <a:gd name="T44" fmla="*/ 18 w 2297"/>
                  <a:gd name="T45" fmla="*/ 196 h 1831"/>
                  <a:gd name="T46" fmla="*/ 41 w 2297"/>
                  <a:gd name="T47" fmla="*/ 149 h 1831"/>
                  <a:gd name="T48" fmla="*/ 71 w 2297"/>
                  <a:gd name="T49" fmla="*/ 107 h 1831"/>
                  <a:gd name="T50" fmla="*/ 107 w 2297"/>
                  <a:gd name="T51" fmla="*/ 71 h 1831"/>
                  <a:gd name="T52" fmla="*/ 148 w 2297"/>
                  <a:gd name="T53" fmla="*/ 41 h 1831"/>
                  <a:gd name="T54" fmla="*/ 195 w 2297"/>
                  <a:gd name="T55" fmla="*/ 19 h 1831"/>
                  <a:gd name="T56" fmla="*/ 246 w 2297"/>
                  <a:gd name="T57" fmla="*/ 5 h 1831"/>
                  <a:gd name="T58" fmla="*/ 301 w 2297"/>
                  <a:gd name="T59" fmla="*/ 0 h 1831"/>
                  <a:gd name="T60" fmla="*/ 1996 w 2297"/>
                  <a:gd name="T61" fmla="*/ 0 h 1831"/>
                  <a:gd name="T62" fmla="*/ 2050 w 2297"/>
                  <a:gd name="T63" fmla="*/ 5 h 1831"/>
                  <a:gd name="T64" fmla="*/ 2101 w 2297"/>
                  <a:gd name="T65" fmla="*/ 19 h 1831"/>
                  <a:gd name="T66" fmla="*/ 2148 w 2297"/>
                  <a:gd name="T67" fmla="*/ 41 h 1831"/>
                  <a:gd name="T68" fmla="*/ 2190 w 2297"/>
                  <a:gd name="T69" fmla="*/ 71 h 1831"/>
                  <a:gd name="T70" fmla="*/ 2225 w 2297"/>
                  <a:gd name="T71" fmla="*/ 107 h 1831"/>
                  <a:gd name="T72" fmla="*/ 2256 w 2297"/>
                  <a:gd name="T73" fmla="*/ 149 h 1831"/>
                  <a:gd name="T74" fmla="*/ 2278 w 2297"/>
                  <a:gd name="T75" fmla="*/ 196 h 1831"/>
                  <a:gd name="T76" fmla="*/ 2291 w 2297"/>
                  <a:gd name="T77" fmla="*/ 247 h 1831"/>
                  <a:gd name="T78" fmla="*/ 2297 w 2297"/>
                  <a:gd name="T79" fmla="*/ 301 h 1831"/>
                  <a:gd name="T80" fmla="*/ 2297 w 2297"/>
                  <a:gd name="T81" fmla="*/ 1529 h 18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297" h="1831">
                    <a:moveTo>
                      <a:pt x="2297" y="1529"/>
                    </a:moveTo>
                    <a:lnTo>
                      <a:pt x="2291" y="1584"/>
                    </a:lnTo>
                    <a:lnTo>
                      <a:pt x="2278" y="1635"/>
                    </a:lnTo>
                    <a:lnTo>
                      <a:pt x="2256" y="1682"/>
                    </a:lnTo>
                    <a:lnTo>
                      <a:pt x="2225" y="1723"/>
                    </a:lnTo>
                    <a:lnTo>
                      <a:pt x="2190" y="1759"/>
                    </a:lnTo>
                    <a:lnTo>
                      <a:pt x="2148" y="1789"/>
                    </a:lnTo>
                    <a:lnTo>
                      <a:pt x="2101" y="1812"/>
                    </a:lnTo>
                    <a:lnTo>
                      <a:pt x="2050" y="1825"/>
                    </a:lnTo>
                    <a:lnTo>
                      <a:pt x="1996" y="1831"/>
                    </a:lnTo>
                    <a:lnTo>
                      <a:pt x="301" y="1831"/>
                    </a:lnTo>
                    <a:lnTo>
                      <a:pt x="246" y="1825"/>
                    </a:lnTo>
                    <a:lnTo>
                      <a:pt x="195" y="1812"/>
                    </a:lnTo>
                    <a:lnTo>
                      <a:pt x="148" y="1789"/>
                    </a:lnTo>
                    <a:lnTo>
                      <a:pt x="107" y="1759"/>
                    </a:lnTo>
                    <a:lnTo>
                      <a:pt x="71" y="1723"/>
                    </a:lnTo>
                    <a:lnTo>
                      <a:pt x="41" y="1682"/>
                    </a:lnTo>
                    <a:lnTo>
                      <a:pt x="18" y="1635"/>
                    </a:lnTo>
                    <a:lnTo>
                      <a:pt x="5" y="1584"/>
                    </a:lnTo>
                    <a:lnTo>
                      <a:pt x="0" y="1529"/>
                    </a:lnTo>
                    <a:lnTo>
                      <a:pt x="0" y="301"/>
                    </a:lnTo>
                    <a:lnTo>
                      <a:pt x="5" y="247"/>
                    </a:lnTo>
                    <a:lnTo>
                      <a:pt x="18" y="196"/>
                    </a:lnTo>
                    <a:lnTo>
                      <a:pt x="41" y="149"/>
                    </a:lnTo>
                    <a:lnTo>
                      <a:pt x="71" y="107"/>
                    </a:lnTo>
                    <a:lnTo>
                      <a:pt x="107" y="71"/>
                    </a:lnTo>
                    <a:lnTo>
                      <a:pt x="148" y="41"/>
                    </a:lnTo>
                    <a:lnTo>
                      <a:pt x="195" y="19"/>
                    </a:lnTo>
                    <a:lnTo>
                      <a:pt x="246" y="5"/>
                    </a:lnTo>
                    <a:lnTo>
                      <a:pt x="301" y="0"/>
                    </a:lnTo>
                    <a:lnTo>
                      <a:pt x="1996" y="0"/>
                    </a:lnTo>
                    <a:lnTo>
                      <a:pt x="2050" y="5"/>
                    </a:lnTo>
                    <a:lnTo>
                      <a:pt x="2101" y="19"/>
                    </a:lnTo>
                    <a:lnTo>
                      <a:pt x="2148" y="41"/>
                    </a:lnTo>
                    <a:lnTo>
                      <a:pt x="2190" y="71"/>
                    </a:lnTo>
                    <a:lnTo>
                      <a:pt x="2225" y="107"/>
                    </a:lnTo>
                    <a:lnTo>
                      <a:pt x="2256" y="149"/>
                    </a:lnTo>
                    <a:lnTo>
                      <a:pt x="2278" y="196"/>
                    </a:lnTo>
                    <a:lnTo>
                      <a:pt x="2291" y="247"/>
                    </a:lnTo>
                    <a:lnTo>
                      <a:pt x="2297" y="301"/>
                    </a:lnTo>
                    <a:lnTo>
                      <a:pt x="2297" y="1529"/>
                    </a:lnTo>
                    <a:close/>
                  </a:path>
                </a:pathLst>
              </a:custGeom>
              <a:solidFill>
                <a:srgbClr val="000000"/>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rot="0" vert="horz" wrap="square" lIns="91440" tIns="45720" rIns="91440" bIns="45720" anchor="t" anchorCtr="0" upright="1">
                <a:noAutofit/>
              </a:bodyPr>
              <a:lstStyle/>
              <a:p>
                <a:endParaRPr lang="en-US" sz="2800"/>
              </a:p>
            </p:txBody>
          </p:sp>
          <p:sp>
            <p:nvSpPr>
              <p:cNvPr id="976" name="Freeform 975"/>
              <p:cNvSpPr>
                <a:spLocks/>
              </p:cNvSpPr>
              <p:nvPr/>
            </p:nvSpPr>
            <p:spPr bwMode="auto">
              <a:xfrm>
                <a:off x="12971" y="6222"/>
                <a:ext cx="888" cy="685"/>
              </a:xfrm>
              <a:custGeom>
                <a:avLst/>
                <a:gdLst>
                  <a:gd name="T0" fmla="*/ 2297 w 2297"/>
                  <a:gd name="T1" fmla="*/ 1529 h 1831"/>
                  <a:gd name="T2" fmla="*/ 2291 w 2297"/>
                  <a:gd name="T3" fmla="*/ 1584 h 1831"/>
                  <a:gd name="T4" fmla="*/ 2278 w 2297"/>
                  <a:gd name="T5" fmla="*/ 1635 h 1831"/>
                  <a:gd name="T6" fmla="*/ 2256 w 2297"/>
                  <a:gd name="T7" fmla="*/ 1682 h 1831"/>
                  <a:gd name="T8" fmla="*/ 2225 w 2297"/>
                  <a:gd name="T9" fmla="*/ 1723 h 1831"/>
                  <a:gd name="T10" fmla="*/ 2190 w 2297"/>
                  <a:gd name="T11" fmla="*/ 1759 h 1831"/>
                  <a:gd name="T12" fmla="*/ 2148 w 2297"/>
                  <a:gd name="T13" fmla="*/ 1789 h 1831"/>
                  <a:gd name="T14" fmla="*/ 2101 w 2297"/>
                  <a:gd name="T15" fmla="*/ 1812 h 1831"/>
                  <a:gd name="T16" fmla="*/ 2050 w 2297"/>
                  <a:gd name="T17" fmla="*/ 1825 h 1831"/>
                  <a:gd name="T18" fmla="*/ 1996 w 2297"/>
                  <a:gd name="T19" fmla="*/ 1831 h 1831"/>
                  <a:gd name="T20" fmla="*/ 301 w 2297"/>
                  <a:gd name="T21" fmla="*/ 1831 h 1831"/>
                  <a:gd name="T22" fmla="*/ 246 w 2297"/>
                  <a:gd name="T23" fmla="*/ 1825 h 1831"/>
                  <a:gd name="T24" fmla="*/ 195 w 2297"/>
                  <a:gd name="T25" fmla="*/ 1812 h 1831"/>
                  <a:gd name="T26" fmla="*/ 148 w 2297"/>
                  <a:gd name="T27" fmla="*/ 1789 h 1831"/>
                  <a:gd name="T28" fmla="*/ 107 w 2297"/>
                  <a:gd name="T29" fmla="*/ 1759 h 1831"/>
                  <a:gd name="T30" fmla="*/ 71 w 2297"/>
                  <a:gd name="T31" fmla="*/ 1723 h 1831"/>
                  <a:gd name="T32" fmla="*/ 41 w 2297"/>
                  <a:gd name="T33" fmla="*/ 1682 h 1831"/>
                  <a:gd name="T34" fmla="*/ 18 w 2297"/>
                  <a:gd name="T35" fmla="*/ 1635 h 1831"/>
                  <a:gd name="T36" fmla="*/ 5 w 2297"/>
                  <a:gd name="T37" fmla="*/ 1584 h 1831"/>
                  <a:gd name="T38" fmla="*/ 0 w 2297"/>
                  <a:gd name="T39" fmla="*/ 1529 h 1831"/>
                  <a:gd name="T40" fmla="*/ 0 w 2297"/>
                  <a:gd name="T41" fmla="*/ 301 h 1831"/>
                  <a:gd name="T42" fmla="*/ 5 w 2297"/>
                  <a:gd name="T43" fmla="*/ 247 h 1831"/>
                  <a:gd name="T44" fmla="*/ 18 w 2297"/>
                  <a:gd name="T45" fmla="*/ 196 h 1831"/>
                  <a:gd name="T46" fmla="*/ 41 w 2297"/>
                  <a:gd name="T47" fmla="*/ 149 h 1831"/>
                  <a:gd name="T48" fmla="*/ 71 w 2297"/>
                  <a:gd name="T49" fmla="*/ 107 h 1831"/>
                  <a:gd name="T50" fmla="*/ 107 w 2297"/>
                  <a:gd name="T51" fmla="*/ 71 h 1831"/>
                  <a:gd name="T52" fmla="*/ 148 w 2297"/>
                  <a:gd name="T53" fmla="*/ 41 h 1831"/>
                  <a:gd name="T54" fmla="*/ 195 w 2297"/>
                  <a:gd name="T55" fmla="*/ 19 h 1831"/>
                  <a:gd name="T56" fmla="*/ 246 w 2297"/>
                  <a:gd name="T57" fmla="*/ 5 h 1831"/>
                  <a:gd name="T58" fmla="*/ 301 w 2297"/>
                  <a:gd name="T59" fmla="*/ 0 h 1831"/>
                  <a:gd name="T60" fmla="*/ 1996 w 2297"/>
                  <a:gd name="T61" fmla="*/ 0 h 1831"/>
                  <a:gd name="T62" fmla="*/ 2050 w 2297"/>
                  <a:gd name="T63" fmla="*/ 5 h 1831"/>
                  <a:gd name="T64" fmla="*/ 2101 w 2297"/>
                  <a:gd name="T65" fmla="*/ 19 h 1831"/>
                  <a:gd name="T66" fmla="*/ 2148 w 2297"/>
                  <a:gd name="T67" fmla="*/ 41 h 1831"/>
                  <a:gd name="T68" fmla="*/ 2190 w 2297"/>
                  <a:gd name="T69" fmla="*/ 71 h 1831"/>
                  <a:gd name="T70" fmla="*/ 2225 w 2297"/>
                  <a:gd name="T71" fmla="*/ 107 h 1831"/>
                  <a:gd name="T72" fmla="*/ 2256 w 2297"/>
                  <a:gd name="T73" fmla="*/ 149 h 1831"/>
                  <a:gd name="T74" fmla="*/ 2278 w 2297"/>
                  <a:gd name="T75" fmla="*/ 196 h 1831"/>
                  <a:gd name="T76" fmla="*/ 2291 w 2297"/>
                  <a:gd name="T77" fmla="*/ 247 h 1831"/>
                  <a:gd name="T78" fmla="*/ 2297 w 2297"/>
                  <a:gd name="T79" fmla="*/ 301 h 1831"/>
                  <a:gd name="T80" fmla="*/ 2297 w 2297"/>
                  <a:gd name="T81" fmla="*/ 1529 h 18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297" h="1831">
                    <a:moveTo>
                      <a:pt x="2297" y="1529"/>
                    </a:moveTo>
                    <a:lnTo>
                      <a:pt x="2291" y="1584"/>
                    </a:lnTo>
                    <a:lnTo>
                      <a:pt x="2278" y="1635"/>
                    </a:lnTo>
                    <a:lnTo>
                      <a:pt x="2256" y="1682"/>
                    </a:lnTo>
                    <a:lnTo>
                      <a:pt x="2225" y="1723"/>
                    </a:lnTo>
                    <a:lnTo>
                      <a:pt x="2190" y="1759"/>
                    </a:lnTo>
                    <a:lnTo>
                      <a:pt x="2148" y="1789"/>
                    </a:lnTo>
                    <a:lnTo>
                      <a:pt x="2101" y="1812"/>
                    </a:lnTo>
                    <a:lnTo>
                      <a:pt x="2050" y="1825"/>
                    </a:lnTo>
                    <a:lnTo>
                      <a:pt x="1996" y="1831"/>
                    </a:lnTo>
                    <a:lnTo>
                      <a:pt x="301" y="1831"/>
                    </a:lnTo>
                    <a:lnTo>
                      <a:pt x="246" y="1825"/>
                    </a:lnTo>
                    <a:lnTo>
                      <a:pt x="195" y="1812"/>
                    </a:lnTo>
                    <a:lnTo>
                      <a:pt x="148" y="1789"/>
                    </a:lnTo>
                    <a:lnTo>
                      <a:pt x="107" y="1759"/>
                    </a:lnTo>
                    <a:lnTo>
                      <a:pt x="71" y="1723"/>
                    </a:lnTo>
                    <a:lnTo>
                      <a:pt x="41" y="1682"/>
                    </a:lnTo>
                    <a:lnTo>
                      <a:pt x="18" y="1635"/>
                    </a:lnTo>
                    <a:lnTo>
                      <a:pt x="5" y="1584"/>
                    </a:lnTo>
                    <a:lnTo>
                      <a:pt x="0" y="1529"/>
                    </a:lnTo>
                    <a:lnTo>
                      <a:pt x="0" y="301"/>
                    </a:lnTo>
                    <a:lnTo>
                      <a:pt x="5" y="247"/>
                    </a:lnTo>
                    <a:lnTo>
                      <a:pt x="18" y="196"/>
                    </a:lnTo>
                    <a:lnTo>
                      <a:pt x="41" y="149"/>
                    </a:lnTo>
                    <a:lnTo>
                      <a:pt x="71" y="107"/>
                    </a:lnTo>
                    <a:lnTo>
                      <a:pt x="107" y="71"/>
                    </a:lnTo>
                    <a:lnTo>
                      <a:pt x="148" y="41"/>
                    </a:lnTo>
                    <a:lnTo>
                      <a:pt x="195" y="19"/>
                    </a:lnTo>
                    <a:lnTo>
                      <a:pt x="246" y="5"/>
                    </a:lnTo>
                    <a:lnTo>
                      <a:pt x="301" y="0"/>
                    </a:lnTo>
                    <a:lnTo>
                      <a:pt x="1996" y="0"/>
                    </a:lnTo>
                    <a:lnTo>
                      <a:pt x="2050" y="5"/>
                    </a:lnTo>
                    <a:lnTo>
                      <a:pt x="2101" y="19"/>
                    </a:lnTo>
                    <a:lnTo>
                      <a:pt x="2148" y="41"/>
                    </a:lnTo>
                    <a:lnTo>
                      <a:pt x="2190" y="71"/>
                    </a:lnTo>
                    <a:lnTo>
                      <a:pt x="2225" y="107"/>
                    </a:lnTo>
                    <a:lnTo>
                      <a:pt x="2256" y="149"/>
                    </a:lnTo>
                    <a:lnTo>
                      <a:pt x="2278" y="196"/>
                    </a:lnTo>
                    <a:lnTo>
                      <a:pt x="2291" y="247"/>
                    </a:lnTo>
                    <a:lnTo>
                      <a:pt x="2297" y="301"/>
                    </a:lnTo>
                    <a:lnTo>
                      <a:pt x="2297" y="152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
                    <a:solidFill>
                      <a:srgbClr val="000000"/>
                    </a:solidFill>
                    <a:prstDash val="solid"/>
                    <a:round/>
                    <a:headEnd/>
                    <a:tailEnd/>
                  </a14:hiddenLine>
                </a:ext>
              </a:extLst>
            </p:spPr>
            <p:txBody>
              <a:bodyPr rot="0" vert="horz" wrap="square" lIns="91440" tIns="45720" rIns="91440" bIns="45720" anchor="t" anchorCtr="0" upright="1">
                <a:noAutofit/>
              </a:bodyPr>
              <a:lstStyle/>
              <a:p>
                <a:endParaRPr lang="en-US" sz="2800"/>
              </a:p>
            </p:txBody>
          </p:sp>
          <p:sp>
            <p:nvSpPr>
              <p:cNvPr id="977" name="Freeform 976"/>
              <p:cNvSpPr>
                <a:spLocks/>
              </p:cNvSpPr>
              <p:nvPr/>
            </p:nvSpPr>
            <p:spPr bwMode="auto">
              <a:xfrm>
                <a:off x="12520" y="7170"/>
                <a:ext cx="221" cy="214"/>
              </a:xfrm>
              <a:custGeom>
                <a:avLst/>
                <a:gdLst>
                  <a:gd name="T0" fmla="*/ 573 w 573"/>
                  <a:gd name="T1" fmla="*/ 286 h 572"/>
                  <a:gd name="T2" fmla="*/ 567 w 573"/>
                  <a:gd name="T3" fmla="*/ 344 h 572"/>
                  <a:gd name="T4" fmla="*/ 550 w 573"/>
                  <a:gd name="T5" fmla="*/ 397 h 572"/>
                  <a:gd name="T6" fmla="*/ 524 w 573"/>
                  <a:gd name="T7" fmla="*/ 446 h 572"/>
                  <a:gd name="T8" fmla="*/ 488 w 573"/>
                  <a:gd name="T9" fmla="*/ 487 h 572"/>
                  <a:gd name="T10" fmla="*/ 446 w 573"/>
                  <a:gd name="T11" fmla="*/ 523 h 572"/>
                  <a:gd name="T12" fmla="*/ 397 w 573"/>
                  <a:gd name="T13" fmla="*/ 550 h 572"/>
                  <a:gd name="T14" fmla="*/ 345 w 573"/>
                  <a:gd name="T15" fmla="*/ 567 h 572"/>
                  <a:gd name="T16" fmla="*/ 286 w 573"/>
                  <a:gd name="T17" fmla="*/ 572 h 572"/>
                  <a:gd name="T18" fmla="*/ 228 w 573"/>
                  <a:gd name="T19" fmla="*/ 567 h 572"/>
                  <a:gd name="T20" fmla="*/ 175 w 573"/>
                  <a:gd name="T21" fmla="*/ 550 h 572"/>
                  <a:gd name="T22" fmla="*/ 126 w 573"/>
                  <a:gd name="T23" fmla="*/ 523 h 572"/>
                  <a:gd name="T24" fmla="*/ 85 w 573"/>
                  <a:gd name="T25" fmla="*/ 487 h 572"/>
                  <a:gd name="T26" fmla="*/ 49 w 573"/>
                  <a:gd name="T27" fmla="*/ 446 h 572"/>
                  <a:gd name="T28" fmla="*/ 23 w 573"/>
                  <a:gd name="T29" fmla="*/ 397 h 572"/>
                  <a:gd name="T30" fmla="*/ 6 w 573"/>
                  <a:gd name="T31" fmla="*/ 344 h 572"/>
                  <a:gd name="T32" fmla="*/ 0 w 573"/>
                  <a:gd name="T33" fmla="*/ 286 h 572"/>
                  <a:gd name="T34" fmla="*/ 6 w 573"/>
                  <a:gd name="T35" fmla="*/ 228 h 572"/>
                  <a:gd name="T36" fmla="*/ 23 w 573"/>
                  <a:gd name="T37" fmla="*/ 175 h 572"/>
                  <a:gd name="T38" fmla="*/ 49 w 573"/>
                  <a:gd name="T39" fmla="*/ 126 h 572"/>
                  <a:gd name="T40" fmla="*/ 85 w 573"/>
                  <a:gd name="T41" fmla="*/ 84 h 572"/>
                  <a:gd name="T42" fmla="*/ 126 w 573"/>
                  <a:gd name="T43" fmla="*/ 49 h 572"/>
                  <a:gd name="T44" fmla="*/ 175 w 573"/>
                  <a:gd name="T45" fmla="*/ 22 h 572"/>
                  <a:gd name="T46" fmla="*/ 228 w 573"/>
                  <a:gd name="T47" fmla="*/ 5 h 572"/>
                  <a:gd name="T48" fmla="*/ 286 w 573"/>
                  <a:gd name="T49" fmla="*/ 0 h 572"/>
                  <a:gd name="T50" fmla="*/ 345 w 573"/>
                  <a:gd name="T51" fmla="*/ 5 h 572"/>
                  <a:gd name="T52" fmla="*/ 397 w 573"/>
                  <a:gd name="T53" fmla="*/ 22 h 572"/>
                  <a:gd name="T54" fmla="*/ 446 w 573"/>
                  <a:gd name="T55" fmla="*/ 49 h 572"/>
                  <a:gd name="T56" fmla="*/ 488 w 573"/>
                  <a:gd name="T57" fmla="*/ 84 h 572"/>
                  <a:gd name="T58" fmla="*/ 524 w 573"/>
                  <a:gd name="T59" fmla="*/ 126 h 572"/>
                  <a:gd name="T60" fmla="*/ 550 w 573"/>
                  <a:gd name="T61" fmla="*/ 175 h 572"/>
                  <a:gd name="T62" fmla="*/ 567 w 573"/>
                  <a:gd name="T63" fmla="*/ 228 h 572"/>
                  <a:gd name="T64" fmla="*/ 573 w 573"/>
                  <a:gd name="T65" fmla="*/ 286 h 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73" h="572">
                    <a:moveTo>
                      <a:pt x="573" y="286"/>
                    </a:moveTo>
                    <a:lnTo>
                      <a:pt x="567" y="344"/>
                    </a:lnTo>
                    <a:lnTo>
                      <a:pt x="550" y="397"/>
                    </a:lnTo>
                    <a:lnTo>
                      <a:pt x="524" y="446"/>
                    </a:lnTo>
                    <a:lnTo>
                      <a:pt x="488" y="487"/>
                    </a:lnTo>
                    <a:lnTo>
                      <a:pt x="446" y="523"/>
                    </a:lnTo>
                    <a:lnTo>
                      <a:pt x="397" y="550"/>
                    </a:lnTo>
                    <a:lnTo>
                      <a:pt x="345" y="567"/>
                    </a:lnTo>
                    <a:lnTo>
                      <a:pt x="286" y="572"/>
                    </a:lnTo>
                    <a:lnTo>
                      <a:pt x="228" y="567"/>
                    </a:lnTo>
                    <a:lnTo>
                      <a:pt x="175" y="550"/>
                    </a:lnTo>
                    <a:lnTo>
                      <a:pt x="126" y="523"/>
                    </a:lnTo>
                    <a:lnTo>
                      <a:pt x="85" y="487"/>
                    </a:lnTo>
                    <a:lnTo>
                      <a:pt x="49" y="446"/>
                    </a:lnTo>
                    <a:lnTo>
                      <a:pt x="23" y="397"/>
                    </a:lnTo>
                    <a:lnTo>
                      <a:pt x="6" y="344"/>
                    </a:lnTo>
                    <a:lnTo>
                      <a:pt x="0" y="286"/>
                    </a:lnTo>
                    <a:lnTo>
                      <a:pt x="6" y="228"/>
                    </a:lnTo>
                    <a:lnTo>
                      <a:pt x="23" y="175"/>
                    </a:lnTo>
                    <a:lnTo>
                      <a:pt x="49" y="126"/>
                    </a:lnTo>
                    <a:lnTo>
                      <a:pt x="85" y="84"/>
                    </a:lnTo>
                    <a:lnTo>
                      <a:pt x="126" y="49"/>
                    </a:lnTo>
                    <a:lnTo>
                      <a:pt x="175" y="22"/>
                    </a:lnTo>
                    <a:lnTo>
                      <a:pt x="228" y="5"/>
                    </a:lnTo>
                    <a:lnTo>
                      <a:pt x="286" y="0"/>
                    </a:lnTo>
                    <a:lnTo>
                      <a:pt x="345" y="5"/>
                    </a:lnTo>
                    <a:lnTo>
                      <a:pt x="397" y="22"/>
                    </a:lnTo>
                    <a:lnTo>
                      <a:pt x="446" y="49"/>
                    </a:lnTo>
                    <a:lnTo>
                      <a:pt x="488" y="84"/>
                    </a:lnTo>
                    <a:lnTo>
                      <a:pt x="524" y="126"/>
                    </a:lnTo>
                    <a:lnTo>
                      <a:pt x="550" y="175"/>
                    </a:lnTo>
                    <a:lnTo>
                      <a:pt x="567" y="228"/>
                    </a:lnTo>
                    <a:lnTo>
                      <a:pt x="573" y="286"/>
                    </a:lnTo>
                    <a:close/>
                  </a:path>
                </a:pathLst>
              </a:custGeom>
              <a:solidFill>
                <a:srgbClr val="000000"/>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rot="0" vert="horz" wrap="square" lIns="91440" tIns="45720" rIns="91440" bIns="45720" anchor="t" anchorCtr="0" upright="1">
                <a:noAutofit/>
              </a:bodyPr>
              <a:lstStyle/>
              <a:p>
                <a:endParaRPr lang="en-US" sz="2800"/>
              </a:p>
            </p:txBody>
          </p:sp>
          <p:sp>
            <p:nvSpPr>
              <p:cNvPr id="978" name="Freeform 977"/>
              <p:cNvSpPr>
                <a:spLocks/>
              </p:cNvSpPr>
              <p:nvPr/>
            </p:nvSpPr>
            <p:spPr bwMode="auto">
              <a:xfrm>
                <a:off x="12520" y="7170"/>
                <a:ext cx="221" cy="214"/>
              </a:xfrm>
              <a:custGeom>
                <a:avLst/>
                <a:gdLst>
                  <a:gd name="T0" fmla="*/ 573 w 573"/>
                  <a:gd name="T1" fmla="*/ 286 h 572"/>
                  <a:gd name="T2" fmla="*/ 567 w 573"/>
                  <a:gd name="T3" fmla="*/ 344 h 572"/>
                  <a:gd name="T4" fmla="*/ 550 w 573"/>
                  <a:gd name="T5" fmla="*/ 397 h 572"/>
                  <a:gd name="T6" fmla="*/ 524 w 573"/>
                  <a:gd name="T7" fmla="*/ 446 h 572"/>
                  <a:gd name="T8" fmla="*/ 488 w 573"/>
                  <a:gd name="T9" fmla="*/ 487 h 572"/>
                  <a:gd name="T10" fmla="*/ 446 w 573"/>
                  <a:gd name="T11" fmla="*/ 523 h 572"/>
                  <a:gd name="T12" fmla="*/ 397 w 573"/>
                  <a:gd name="T13" fmla="*/ 550 h 572"/>
                  <a:gd name="T14" fmla="*/ 345 w 573"/>
                  <a:gd name="T15" fmla="*/ 567 h 572"/>
                  <a:gd name="T16" fmla="*/ 286 w 573"/>
                  <a:gd name="T17" fmla="*/ 572 h 572"/>
                  <a:gd name="T18" fmla="*/ 228 w 573"/>
                  <a:gd name="T19" fmla="*/ 567 h 572"/>
                  <a:gd name="T20" fmla="*/ 175 w 573"/>
                  <a:gd name="T21" fmla="*/ 550 h 572"/>
                  <a:gd name="T22" fmla="*/ 126 w 573"/>
                  <a:gd name="T23" fmla="*/ 523 h 572"/>
                  <a:gd name="T24" fmla="*/ 85 w 573"/>
                  <a:gd name="T25" fmla="*/ 487 h 572"/>
                  <a:gd name="T26" fmla="*/ 49 w 573"/>
                  <a:gd name="T27" fmla="*/ 446 h 572"/>
                  <a:gd name="T28" fmla="*/ 23 w 573"/>
                  <a:gd name="T29" fmla="*/ 397 h 572"/>
                  <a:gd name="T30" fmla="*/ 6 w 573"/>
                  <a:gd name="T31" fmla="*/ 344 h 572"/>
                  <a:gd name="T32" fmla="*/ 0 w 573"/>
                  <a:gd name="T33" fmla="*/ 286 h 572"/>
                  <a:gd name="T34" fmla="*/ 6 w 573"/>
                  <a:gd name="T35" fmla="*/ 228 h 572"/>
                  <a:gd name="T36" fmla="*/ 23 w 573"/>
                  <a:gd name="T37" fmla="*/ 175 h 572"/>
                  <a:gd name="T38" fmla="*/ 49 w 573"/>
                  <a:gd name="T39" fmla="*/ 126 h 572"/>
                  <a:gd name="T40" fmla="*/ 85 w 573"/>
                  <a:gd name="T41" fmla="*/ 84 h 572"/>
                  <a:gd name="T42" fmla="*/ 126 w 573"/>
                  <a:gd name="T43" fmla="*/ 49 h 572"/>
                  <a:gd name="T44" fmla="*/ 175 w 573"/>
                  <a:gd name="T45" fmla="*/ 22 h 572"/>
                  <a:gd name="T46" fmla="*/ 228 w 573"/>
                  <a:gd name="T47" fmla="*/ 5 h 572"/>
                  <a:gd name="T48" fmla="*/ 286 w 573"/>
                  <a:gd name="T49" fmla="*/ 0 h 572"/>
                  <a:gd name="T50" fmla="*/ 345 w 573"/>
                  <a:gd name="T51" fmla="*/ 5 h 572"/>
                  <a:gd name="T52" fmla="*/ 397 w 573"/>
                  <a:gd name="T53" fmla="*/ 22 h 572"/>
                  <a:gd name="T54" fmla="*/ 446 w 573"/>
                  <a:gd name="T55" fmla="*/ 49 h 572"/>
                  <a:gd name="T56" fmla="*/ 488 w 573"/>
                  <a:gd name="T57" fmla="*/ 84 h 572"/>
                  <a:gd name="T58" fmla="*/ 524 w 573"/>
                  <a:gd name="T59" fmla="*/ 126 h 572"/>
                  <a:gd name="T60" fmla="*/ 550 w 573"/>
                  <a:gd name="T61" fmla="*/ 175 h 572"/>
                  <a:gd name="T62" fmla="*/ 567 w 573"/>
                  <a:gd name="T63" fmla="*/ 228 h 572"/>
                  <a:gd name="T64" fmla="*/ 573 w 573"/>
                  <a:gd name="T65" fmla="*/ 286 h 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73" h="572">
                    <a:moveTo>
                      <a:pt x="573" y="286"/>
                    </a:moveTo>
                    <a:lnTo>
                      <a:pt x="567" y="344"/>
                    </a:lnTo>
                    <a:lnTo>
                      <a:pt x="550" y="397"/>
                    </a:lnTo>
                    <a:lnTo>
                      <a:pt x="524" y="446"/>
                    </a:lnTo>
                    <a:lnTo>
                      <a:pt x="488" y="487"/>
                    </a:lnTo>
                    <a:lnTo>
                      <a:pt x="446" y="523"/>
                    </a:lnTo>
                    <a:lnTo>
                      <a:pt x="397" y="550"/>
                    </a:lnTo>
                    <a:lnTo>
                      <a:pt x="345" y="567"/>
                    </a:lnTo>
                    <a:lnTo>
                      <a:pt x="286" y="572"/>
                    </a:lnTo>
                    <a:lnTo>
                      <a:pt x="228" y="567"/>
                    </a:lnTo>
                    <a:lnTo>
                      <a:pt x="175" y="550"/>
                    </a:lnTo>
                    <a:lnTo>
                      <a:pt x="126" y="523"/>
                    </a:lnTo>
                    <a:lnTo>
                      <a:pt x="85" y="487"/>
                    </a:lnTo>
                    <a:lnTo>
                      <a:pt x="49" y="446"/>
                    </a:lnTo>
                    <a:lnTo>
                      <a:pt x="23" y="397"/>
                    </a:lnTo>
                    <a:lnTo>
                      <a:pt x="6" y="344"/>
                    </a:lnTo>
                    <a:lnTo>
                      <a:pt x="0" y="286"/>
                    </a:lnTo>
                    <a:lnTo>
                      <a:pt x="6" y="228"/>
                    </a:lnTo>
                    <a:lnTo>
                      <a:pt x="23" y="175"/>
                    </a:lnTo>
                    <a:lnTo>
                      <a:pt x="49" y="126"/>
                    </a:lnTo>
                    <a:lnTo>
                      <a:pt x="85" y="84"/>
                    </a:lnTo>
                    <a:lnTo>
                      <a:pt x="126" y="49"/>
                    </a:lnTo>
                    <a:lnTo>
                      <a:pt x="175" y="22"/>
                    </a:lnTo>
                    <a:lnTo>
                      <a:pt x="228" y="5"/>
                    </a:lnTo>
                    <a:lnTo>
                      <a:pt x="286" y="0"/>
                    </a:lnTo>
                    <a:lnTo>
                      <a:pt x="345" y="5"/>
                    </a:lnTo>
                    <a:lnTo>
                      <a:pt x="397" y="22"/>
                    </a:lnTo>
                    <a:lnTo>
                      <a:pt x="446" y="49"/>
                    </a:lnTo>
                    <a:lnTo>
                      <a:pt x="488" y="84"/>
                    </a:lnTo>
                    <a:lnTo>
                      <a:pt x="524" y="126"/>
                    </a:lnTo>
                    <a:lnTo>
                      <a:pt x="550" y="175"/>
                    </a:lnTo>
                    <a:lnTo>
                      <a:pt x="567" y="228"/>
                    </a:lnTo>
                    <a:lnTo>
                      <a:pt x="573" y="28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
                    <a:solidFill>
                      <a:srgbClr val="000000"/>
                    </a:solidFill>
                    <a:prstDash val="solid"/>
                    <a:round/>
                    <a:headEnd/>
                    <a:tailEnd/>
                  </a14:hiddenLine>
                </a:ext>
              </a:extLst>
            </p:spPr>
            <p:txBody>
              <a:bodyPr rot="0" vert="horz" wrap="square" lIns="91440" tIns="45720" rIns="91440" bIns="45720" anchor="t" anchorCtr="0" upright="1">
                <a:noAutofit/>
              </a:bodyPr>
              <a:lstStyle/>
              <a:p>
                <a:endParaRPr lang="en-US" sz="2800"/>
              </a:p>
            </p:txBody>
          </p:sp>
          <p:sp>
            <p:nvSpPr>
              <p:cNvPr id="979" name="Freeform 978"/>
              <p:cNvSpPr>
                <a:spLocks/>
              </p:cNvSpPr>
              <p:nvPr/>
            </p:nvSpPr>
            <p:spPr bwMode="auto">
              <a:xfrm>
                <a:off x="12876" y="7170"/>
                <a:ext cx="221" cy="214"/>
              </a:xfrm>
              <a:custGeom>
                <a:avLst/>
                <a:gdLst>
                  <a:gd name="T0" fmla="*/ 572 w 572"/>
                  <a:gd name="T1" fmla="*/ 286 h 572"/>
                  <a:gd name="T2" fmla="*/ 567 w 572"/>
                  <a:gd name="T3" fmla="*/ 344 h 572"/>
                  <a:gd name="T4" fmla="*/ 550 w 572"/>
                  <a:gd name="T5" fmla="*/ 397 h 572"/>
                  <a:gd name="T6" fmla="*/ 523 w 572"/>
                  <a:gd name="T7" fmla="*/ 446 h 572"/>
                  <a:gd name="T8" fmla="*/ 490 w 572"/>
                  <a:gd name="T9" fmla="*/ 487 h 572"/>
                  <a:gd name="T10" fmla="*/ 446 w 572"/>
                  <a:gd name="T11" fmla="*/ 523 h 572"/>
                  <a:gd name="T12" fmla="*/ 397 w 572"/>
                  <a:gd name="T13" fmla="*/ 550 h 572"/>
                  <a:gd name="T14" fmla="*/ 345 w 572"/>
                  <a:gd name="T15" fmla="*/ 567 h 572"/>
                  <a:gd name="T16" fmla="*/ 286 w 572"/>
                  <a:gd name="T17" fmla="*/ 572 h 572"/>
                  <a:gd name="T18" fmla="*/ 230 w 572"/>
                  <a:gd name="T19" fmla="*/ 567 h 572"/>
                  <a:gd name="T20" fmla="*/ 175 w 572"/>
                  <a:gd name="T21" fmla="*/ 550 h 572"/>
                  <a:gd name="T22" fmla="*/ 126 w 572"/>
                  <a:gd name="T23" fmla="*/ 523 h 572"/>
                  <a:gd name="T24" fmla="*/ 85 w 572"/>
                  <a:gd name="T25" fmla="*/ 487 h 572"/>
                  <a:gd name="T26" fmla="*/ 49 w 572"/>
                  <a:gd name="T27" fmla="*/ 446 h 572"/>
                  <a:gd name="T28" fmla="*/ 23 w 572"/>
                  <a:gd name="T29" fmla="*/ 397 h 572"/>
                  <a:gd name="T30" fmla="*/ 6 w 572"/>
                  <a:gd name="T31" fmla="*/ 344 h 572"/>
                  <a:gd name="T32" fmla="*/ 0 w 572"/>
                  <a:gd name="T33" fmla="*/ 286 h 572"/>
                  <a:gd name="T34" fmla="*/ 6 w 572"/>
                  <a:gd name="T35" fmla="*/ 228 h 572"/>
                  <a:gd name="T36" fmla="*/ 23 w 572"/>
                  <a:gd name="T37" fmla="*/ 175 h 572"/>
                  <a:gd name="T38" fmla="*/ 49 w 572"/>
                  <a:gd name="T39" fmla="*/ 126 h 572"/>
                  <a:gd name="T40" fmla="*/ 85 w 572"/>
                  <a:gd name="T41" fmla="*/ 84 h 572"/>
                  <a:gd name="T42" fmla="*/ 126 w 572"/>
                  <a:gd name="T43" fmla="*/ 49 h 572"/>
                  <a:gd name="T44" fmla="*/ 175 w 572"/>
                  <a:gd name="T45" fmla="*/ 22 h 572"/>
                  <a:gd name="T46" fmla="*/ 230 w 572"/>
                  <a:gd name="T47" fmla="*/ 5 h 572"/>
                  <a:gd name="T48" fmla="*/ 286 w 572"/>
                  <a:gd name="T49" fmla="*/ 0 h 572"/>
                  <a:gd name="T50" fmla="*/ 345 w 572"/>
                  <a:gd name="T51" fmla="*/ 5 h 572"/>
                  <a:gd name="T52" fmla="*/ 397 w 572"/>
                  <a:gd name="T53" fmla="*/ 22 h 572"/>
                  <a:gd name="T54" fmla="*/ 446 w 572"/>
                  <a:gd name="T55" fmla="*/ 49 h 572"/>
                  <a:gd name="T56" fmla="*/ 490 w 572"/>
                  <a:gd name="T57" fmla="*/ 84 h 572"/>
                  <a:gd name="T58" fmla="*/ 523 w 572"/>
                  <a:gd name="T59" fmla="*/ 126 h 572"/>
                  <a:gd name="T60" fmla="*/ 550 w 572"/>
                  <a:gd name="T61" fmla="*/ 175 h 572"/>
                  <a:gd name="T62" fmla="*/ 567 w 572"/>
                  <a:gd name="T63" fmla="*/ 228 h 572"/>
                  <a:gd name="T64" fmla="*/ 572 w 572"/>
                  <a:gd name="T65" fmla="*/ 286 h 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72" h="572">
                    <a:moveTo>
                      <a:pt x="572" y="286"/>
                    </a:moveTo>
                    <a:lnTo>
                      <a:pt x="567" y="344"/>
                    </a:lnTo>
                    <a:lnTo>
                      <a:pt x="550" y="397"/>
                    </a:lnTo>
                    <a:lnTo>
                      <a:pt x="523" y="446"/>
                    </a:lnTo>
                    <a:lnTo>
                      <a:pt x="490" y="487"/>
                    </a:lnTo>
                    <a:lnTo>
                      <a:pt x="446" y="523"/>
                    </a:lnTo>
                    <a:lnTo>
                      <a:pt x="397" y="550"/>
                    </a:lnTo>
                    <a:lnTo>
                      <a:pt x="345" y="567"/>
                    </a:lnTo>
                    <a:lnTo>
                      <a:pt x="286" y="572"/>
                    </a:lnTo>
                    <a:lnTo>
                      <a:pt x="230" y="567"/>
                    </a:lnTo>
                    <a:lnTo>
                      <a:pt x="175" y="550"/>
                    </a:lnTo>
                    <a:lnTo>
                      <a:pt x="126" y="523"/>
                    </a:lnTo>
                    <a:lnTo>
                      <a:pt x="85" y="487"/>
                    </a:lnTo>
                    <a:lnTo>
                      <a:pt x="49" y="446"/>
                    </a:lnTo>
                    <a:lnTo>
                      <a:pt x="23" y="397"/>
                    </a:lnTo>
                    <a:lnTo>
                      <a:pt x="6" y="344"/>
                    </a:lnTo>
                    <a:lnTo>
                      <a:pt x="0" y="286"/>
                    </a:lnTo>
                    <a:lnTo>
                      <a:pt x="6" y="228"/>
                    </a:lnTo>
                    <a:lnTo>
                      <a:pt x="23" y="175"/>
                    </a:lnTo>
                    <a:lnTo>
                      <a:pt x="49" y="126"/>
                    </a:lnTo>
                    <a:lnTo>
                      <a:pt x="85" y="84"/>
                    </a:lnTo>
                    <a:lnTo>
                      <a:pt x="126" y="49"/>
                    </a:lnTo>
                    <a:lnTo>
                      <a:pt x="175" y="22"/>
                    </a:lnTo>
                    <a:lnTo>
                      <a:pt x="230" y="5"/>
                    </a:lnTo>
                    <a:lnTo>
                      <a:pt x="286" y="0"/>
                    </a:lnTo>
                    <a:lnTo>
                      <a:pt x="345" y="5"/>
                    </a:lnTo>
                    <a:lnTo>
                      <a:pt x="397" y="22"/>
                    </a:lnTo>
                    <a:lnTo>
                      <a:pt x="446" y="49"/>
                    </a:lnTo>
                    <a:lnTo>
                      <a:pt x="490" y="84"/>
                    </a:lnTo>
                    <a:lnTo>
                      <a:pt x="523" y="126"/>
                    </a:lnTo>
                    <a:lnTo>
                      <a:pt x="550" y="175"/>
                    </a:lnTo>
                    <a:lnTo>
                      <a:pt x="567" y="228"/>
                    </a:lnTo>
                    <a:lnTo>
                      <a:pt x="572" y="286"/>
                    </a:lnTo>
                    <a:close/>
                  </a:path>
                </a:pathLst>
              </a:custGeom>
              <a:solidFill>
                <a:srgbClr val="000000"/>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rot="0" vert="horz" wrap="square" lIns="91440" tIns="45720" rIns="91440" bIns="45720" anchor="t" anchorCtr="0" upright="1">
                <a:noAutofit/>
              </a:bodyPr>
              <a:lstStyle/>
              <a:p>
                <a:endParaRPr lang="en-US" sz="2800"/>
              </a:p>
            </p:txBody>
          </p:sp>
          <p:sp>
            <p:nvSpPr>
              <p:cNvPr id="980" name="Freeform 979"/>
              <p:cNvSpPr>
                <a:spLocks/>
              </p:cNvSpPr>
              <p:nvPr/>
            </p:nvSpPr>
            <p:spPr bwMode="auto">
              <a:xfrm>
                <a:off x="12876" y="7170"/>
                <a:ext cx="221" cy="214"/>
              </a:xfrm>
              <a:custGeom>
                <a:avLst/>
                <a:gdLst>
                  <a:gd name="T0" fmla="*/ 572 w 572"/>
                  <a:gd name="T1" fmla="*/ 286 h 572"/>
                  <a:gd name="T2" fmla="*/ 567 w 572"/>
                  <a:gd name="T3" fmla="*/ 344 h 572"/>
                  <a:gd name="T4" fmla="*/ 550 w 572"/>
                  <a:gd name="T5" fmla="*/ 397 h 572"/>
                  <a:gd name="T6" fmla="*/ 523 w 572"/>
                  <a:gd name="T7" fmla="*/ 446 h 572"/>
                  <a:gd name="T8" fmla="*/ 490 w 572"/>
                  <a:gd name="T9" fmla="*/ 487 h 572"/>
                  <a:gd name="T10" fmla="*/ 446 w 572"/>
                  <a:gd name="T11" fmla="*/ 523 h 572"/>
                  <a:gd name="T12" fmla="*/ 397 w 572"/>
                  <a:gd name="T13" fmla="*/ 550 h 572"/>
                  <a:gd name="T14" fmla="*/ 345 w 572"/>
                  <a:gd name="T15" fmla="*/ 567 h 572"/>
                  <a:gd name="T16" fmla="*/ 286 w 572"/>
                  <a:gd name="T17" fmla="*/ 572 h 572"/>
                  <a:gd name="T18" fmla="*/ 230 w 572"/>
                  <a:gd name="T19" fmla="*/ 567 h 572"/>
                  <a:gd name="T20" fmla="*/ 175 w 572"/>
                  <a:gd name="T21" fmla="*/ 550 h 572"/>
                  <a:gd name="T22" fmla="*/ 126 w 572"/>
                  <a:gd name="T23" fmla="*/ 523 h 572"/>
                  <a:gd name="T24" fmla="*/ 85 w 572"/>
                  <a:gd name="T25" fmla="*/ 487 h 572"/>
                  <a:gd name="T26" fmla="*/ 49 w 572"/>
                  <a:gd name="T27" fmla="*/ 446 h 572"/>
                  <a:gd name="T28" fmla="*/ 23 w 572"/>
                  <a:gd name="T29" fmla="*/ 397 h 572"/>
                  <a:gd name="T30" fmla="*/ 6 w 572"/>
                  <a:gd name="T31" fmla="*/ 344 h 572"/>
                  <a:gd name="T32" fmla="*/ 0 w 572"/>
                  <a:gd name="T33" fmla="*/ 286 h 572"/>
                  <a:gd name="T34" fmla="*/ 6 w 572"/>
                  <a:gd name="T35" fmla="*/ 228 h 572"/>
                  <a:gd name="T36" fmla="*/ 23 w 572"/>
                  <a:gd name="T37" fmla="*/ 175 h 572"/>
                  <a:gd name="T38" fmla="*/ 49 w 572"/>
                  <a:gd name="T39" fmla="*/ 126 h 572"/>
                  <a:gd name="T40" fmla="*/ 85 w 572"/>
                  <a:gd name="T41" fmla="*/ 84 h 572"/>
                  <a:gd name="T42" fmla="*/ 126 w 572"/>
                  <a:gd name="T43" fmla="*/ 49 h 572"/>
                  <a:gd name="T44" fmla="*/ 175 w 572"/>
                  <a:gd name="T45" fmla="*/ 22 h 572"/>
                  <a:gd name="T46" fmla="*/ 230 w 572"/>
                  <a:gd name="T47" fmla="*/ 5 h 572"/>
                  <a:gd name="T48" fmla="*/ 286 w 572"/>
                  <a:gd name="T49" fmla="*/ 0 h 572"/>
                  <a:gd name="T50" fmla="*/ 345 w 572"/>
                  <a:gd name="T51" fmla="*/ 5 h 572"/>
                  <a:gd name="T52" fmla="*/ 397 w 572"/>
                  <a:gd name="T53" fmla="*/ 22 h 572"/>
                  <a:gd name="T54" fmla="*/ 446 w 572"/>
                  <a:gd name="T55" fmla="*/ 49 h 572"/>
                  <a:gd name="T56" fmla="*/ 490 w 572"/>
                  <a:gd name="T57" fmla="*/ 84 h 572"/>
                  <a:gd name="T58" fmla="*/ 523 w 572"/>
                  <a:gd name="T59" fmla="*/ 126 h 572"/>
                  <a:gd name="T60" fmla="*/ 550 w 572"/>
                  <a:gd name="T61" fmla="*/ 175 h 572"/>
                  <a:gd name="T62" fmla="*/ 567 w 572"/>
                  <a:gd name="T63" fmla="*/ 228 h 572"/>
                  <a:gd name="T64" fmla="*/ 572 w 572"/>
                  <a:gd name="T65" fmla="*/ 286 h 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72" h="572">
                    <a:moveTo>
                      <a:pt x="572" y="286"/>
                    </a:moveTo>
                    <a:lnTo>
                      <a:pt x="567" y="344"/>
                    </a:lnTo>
                    <a:lnTo>
                      <a:pt x="550" y="397"/>
                    </a:lnTo>
                    <a:lnTo>
                      <a:pt x="523" y="446"/>
                    </a:lnTo>
                    <a:lnTo>
                      <a:pt x="490" y="487"/>
                    </a:lnTo>
                    <a:lnTo>
                      <a:pt x="446" y="523"/>
                    </a:lnTo>
                    <a:lnTo>
                      <a:pt x="397" y="550"/>
                    </a:lnTo>
                    <a:lnTo>
                      <a:pt x="345" y="567"/>
                    </a:lnTo>
                    <a:lnTo>
                      <a:pt x="286" y="572"/>
                    </a:lnTo>
                    <a:lnTo>
                      <a:pt x="230" y="567"/>
                    </a:lnTo>
                    <a:lnTo>
                      <a:pt x="175" y="550"/>
                    </a:lnTo>
                    <a:lnTo>
                      <a:pt x="126" y="523"/>
                    </a:lnTo>
                    <a:lnTo>
                      <a:pt x="85" y="487"/>
                    </a:lnTo>
                    <a:lnTo>
                      <a:pt x="49" y="446"/>
                    </a:lnTo>
                    <a:lnTo>
                      <a:pt x="23" y="397"/>
                    </a:lnTo>
                    <a:lnTo>
                      <a:pt x="6" y="344"/>
                    </a:lnTo>
                    <a:lnTo>
                      <a:pt x="0" y="286"/>
                    </a:lnTo>
                    <a:lnTo>
                      <a:pt x="6" y="228"/>
                    </a:lnTo>
                    <a:lnTo>
                      <a:pt x="23" y="175"/>
                    </a:lnTo>
                    <a:lnTo>
                      <a:pt x="49" y="126"/>
                    </a:lnTo>
                    <a:lnTo>
                      <a:pt x="85" y="84"/>
                    </a:lnTo>
                    <a:lnTo>
                      <a:pt x="126" y="49"/>
                    </a:lnTo>
                    <a:lnTo>
                      <a:pt x="175" y="22"/>
                    </a:lnTo>
                    <a:lnTo>
                      <a:pt x="230" y="5"/>
                    </a:lnTo>
                    <a:lnTo>
                      <a:pt x="286" y="0"/>
                    </a:lnTo>
                    <a:lnTo>
                      <a:pt x="345" y="5"/>
                    </a:lnTo>
                    <a:lnTo>
                      <a:pt x="397" y="22"/>
                    </a:lnTo>
                    <a:lnTo>
                      <a:pt x="446" y="49"/>
                    </a:lnTo>
                    <a:lnTo>
                      <a:pt x="490" y="84"/>
                    </a:lnTo>
                    <a:lnTo>
                      <a:pt x="523" y="126"/>
                    </a:lnTo>
                    <a:lnTo>
                      <a:pt x="550" y="175"/>
                    </a:lnTo>
                    <a:lnTo>
                      <a:pt x="567" y="228"/>
                    </a:lnTo>
                    <a:lnTo>
                      <a:pt x="572" y="28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
                    <a:solidFill>
                      <a:srgbClr val="000000"/>
                    </a:solidFill>
                    <a:prstDash val="solid"/>
                    <a:round/>
                    <a:headEnd/>
                    <a:tailEnd/>
                  </a14:hiddenLine>
                </a:ext>
              </a:extLst>
            </p:spPr>
            <p:txBody>
              <a:bodyPr rot="0" vert="horz" wrap="square" lIns="91440" tIns="45720" rIns="91440" bIns="45720" anchor="t" anchorCtr="0" upright="1">
                <a:noAutofit/>
              </a:bodyPr>
              <a:lstStyle/>
              <a:p>
                <a:endParaRPr lang="en-US" sz="2800"/>
              </a:p>
            </p:txBody>
          </p:sp>
          <p:sp>
            <p:nvSpPr>
              <p:cNvPr id="981" name="Freeform 980"/>
              <p:cNvSpPr>
                <a:spLocks/>
              </p:cNvSpPr>
              <p:nvPr/>
            </p:nvSpPr>
            <p:spPr bwMode="auto">
              <a:xfrm>
                <a:off x="13232" y="7170"/>
                <a:ext cx="222" cy="214"/>
              </a:xfrm>
              <a:custGeom>
                <a:avLst/>
                <a:gdLst>
                  <a:gd name="T0" fmla="*/ 572 w 572"/>
                  <a:gd name="T1" fmla="*/ 286 h 572"/>
                  <a:gd name="T2" fmla="*/ 566 w 572"/>
                  <a:gd name="T3" fmla="*/ 344 h 572"/>
                  <a:gd name="T4" fmla="*/ 550 w 572"/>
                  <a:gd name="T5" fmla="*/ 397 h 572"/>
                  <a:gd name="T6" fmla="*/ 523 w 572"/>
                  <a:gd name="T7" fmla="*/ 446 h 572"/>
                  <a:gd name="T8" fmla="*/ 487 w 572"/>
                  <a:gd name="T9" fmla="*/ 487 h 572"/>
                  <a:gd name="T10" fmla="*/ 446 w 572"/>
                  <a:gd name="T11" fmla="*/ 523 h 572"/>
                  <a:gd name="T12" fmla="*/ 397 w 572"/>
                  <a:gd name="T13" fmla="*/ 550 h 572"/>
                  <a:gd name="T14" fmla="*/ 342 w 572"/>
                  <a:gd name="T15" fmla="*/ 567 h 572"/>
                  <a:gd name="T16" fmla="*/ 286 w 572"/>
                  <a:gd name="T17" fmla="*/ 572 h 572"/>
                  <a:gd name="T18" fmla="*/ 228 w 572"/>
                  <a:gd name="T19" fmla="*/ 567 h 572"/>
                  <a:gd name="T20" fmla="*/ 175 w 572"/>
                  <a:gd name="T21" fmla="*/ 550 h 572"/>
                  <a:gd name="T22" fmla="*/ 126 w 572"/>
                  <a:gd name="T23" fmla="*/ 523 h 572"/>
                  <a:gd name="T24" fmla="*/ 83 w 572"/>
                  <a:gd name="T25" fmla="*/ 487 h 572"/>
                  <a:gd name="T26" fmla="*/ 49 w 572"/>
                  <a:gd name="T27" fmla="*/ 446 h 572"/>
                  <a:gd name="T28" fmla="*/ 22 w 572"/>
                  <a:gd name="T29" fmla="*/ 397 h 572"/>
                  <a:gd name="T30" fmla="*/ 5 w 572"/>
                  <a:gd name="T31" fmla="*/ 344 h 572"/>
                  <a:gd name="T32" fmla="*/ 0 w 572"/>
                  <a:gd name="T33" fmla="*/ 286 h 572"/>
                  <a:gd name="T34" fmla="*/ 5 w 572"/>
                  <a:gd name="T35" fmla="*/ 228 h 572"/>
                  <a:gd name="T36" fmla="*/ 22 w 572"/>
                  <a:gd name="T37" fmla="*/ 175 h 572"/>
                  <a:gd name="T38" fmla="*/ 49 w 572"/>
                  <a:gd name="T39" fmla="*/ 126 h 572"/>
                  <a:gd name="T40" fmla="*/ 83 w 572"/>
                  <a:gd name="T41" fmla="*/ 84 h 572"/>
                  <a:gd name="T42" fmla="*/ 126 w 572"/>
                  <a:gd name="T43" fmla="*/ 49 h 572"/>
                  <a:gd name="T44" fmla="*/ 175 w 572"/>
                  <a:gd name="T45" fmla="*/ 22 h 572"/>
                  <a:gd name="T46" fmla="*/ 228 w 572"/>
                  <a:gd name="T47" fmla="*/ 5 h 572"/>
                  <a:gd name="T48" fmla="*/ 286 w 572"/>
                  <a:gd name="T49" fmla="*/ 0 h 572"/>
                  <a:gd name="T50" fmla="*/ 342 w 572"/>
                  <a:gd name="T51" fmla="*/ 5 h 572"/>
                  <a:gd name="T52" fmla="*/ 397 w 572"/>
                  <a:gd name="T53" fmla="*/ 22 h 572"/>
                  <a:gd name="T54" fmla="*/ 446 w 572"/>
                  <a:gd name="T55" fmla="*/ 49 h 572"/>
                  <a:gd name="T56" fmla="*/ 487 w 572"/>
                  <a:gd name="T57" fmla="*/ 84 h 572"/>
                  <a:gd name="T58" fmla="*/ 523 w 572"/>
                  <a:gd name="T59" fmla="*/ 126 h 572"/>
                  <a:gd name="T60" fmla="*/ 550 w 572"/>
                  <a:gd name="T61" fmla="*/ 175 h 572"/>
                  <a:gd name="T62" fmla="*/ 566 w 572"/>
                  <a:gd name="T63" fmla="*/ 228 h 572"/>
                  <a:gd name="T64" fmla="*/ 572 w 572"/>
                  <a:gd name="T65" fmla="*/ 286 h 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72" h="572">
                    <a:moveTo>
                      <a:pt x="572" y="286"/>
                    </a:moveTo>
                    <a:lnTo>
                      <a:pt x="566" y="344"/>
                    </a:lnTo>
                    <a:lnTo>
                      <a:pt x="550" y="397"/>
                    </a:lnTo>
                    <a:lnTo>
                      <a:pt x="523" y="446"/>
                    </a:lnTo>
                    <a:lnTo>
                      <a:pt x="487" y="487"/>
                    </a:lnTo>
                    <a:lnTo>
                      <a:pt x="446" y="523"/>
                    </a:lnTo>
                    <a:lnTo>
                      <a:pt x="397" y="550"/>
                    </a:lnTo>
                    <a:lnTo>
                      <a:pt x="342" y="567"/>
                    </a:lnTo>
                    <a:lnTo>
                      <a:pt x="286" y="572"/>
                    </a:lnTo>
                    <a:lnTo>
                      <a:pt x="228" y="567"/>
                    </a:lnTo>
                    <a:lnTo>
                      <a:pt x="175" y="550"/>
                    </a:lnTo>
                    <a:lnTo>
                      <a:pt x="126" y="523"/>
                    </a:lnTo>
                    <a:lnTo>
                      <a:pt x="83" y="487"/>
                    </a:lnTo>
                    <a:lnTo>
                      <a:pt x="49" y="446"/>
                    </a:lnTo>
                    <a:lnTo>
                      <a:pt x="22" y="397"/>
                    </a:lnTo>
                    <a:lnTo>
                      <a:pt x="5" y="344"/>
                    </a:lnTo>
                    <a:lnTo>
                      <a:pt x="0" y="286"/>
                    </a:lnTo>
                    <a:lnTo>
                      <a:pt x="5" y="228"/>
                    </a:lnTo>
                    <a:lnTo>
                      <a:pt x="22" y="175"/>
                    </a:lnTo>
                    <a:lnTo>
                      <a:pt x="49" y="126"/>
                    </a:lnTo>
                    <a:lnTo>
                      <a:pt x="83" y="84"/>
                    </a:lnTo>
                    <a:lnTo>
                      <a:pt x="126" y="49"/>
                    </a:lnTo>
                    <a:lnTo>
                      <a:pt x="175" y="22"/>
                    </a:lnTo>
                    <a:lnTo>
                      <a:pt x="228" y="5"/>
                    </a:lnTo>
                    <a:lnTo>
                      <a:pt x="286" y="0"/>
                    </a:lnTo>
                    <a:lnTo>
                      <a:pt x="342" y="5"/>
                    </a:lnTo>
                    <a:lnTo>
                      <a:pt x="397" y="22"/>
                    </a:lnTo>
                    <a:lnTo>
                      <a:pt x="446" y="49"/>
                    </a:lnTo>
                    <a:lnTo>
                      <a:pt x="487" y="84"/>
                    </a:lnTo>
                    <a:lnTo>
                      <a:pt x="523" y="126"/>
                    </a:lnTo>
                    <a:lnTo>
                      <a:pt x="550" y="175"/>
                    </a:lnTo>
                    <a:lnTo>
                      <a:pt x="566" y="228"/>
                    </a:lnTo>
                    <a:lnTo>
                      <a:pt x="572" y="286"/>
                    </a:lnTo>
                    <a:close/>
                  </a:path>
                </a:pathLst>
              </a:custGeom>
              <a:solidFill>
                <a:srgbClr val="000000"/>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rot="0" vert="horz" wrap="square" lIns="91440" tIns="45720" rIns="91440" bIns="45720" anchor="t" anchorCtr="0" upright="1">
                <a:noAutofit/>
              </a:bodyPr>
              <a:lstStyle/>
              <a:p>
                <a:endParaRPr lang="en-US" sz="2800"/>
              </a:p>
            </p:txBody>
          </p:sp>
          <p:sp>
            <p:nvSpPr>
              <p:cNvPr id="982" name="Freeform 981"/>
              <p:cNvSpPr>
                <a:spLocks/>
              </p:cNvSpPr>
              <p:nvPr/>
            </p:nvSpPr>
            <p:spPr bwMode="auto">
              <a:xfrm>
                <a:off x="13232" y="7170"/>
                <a:ext cx="222" cy="214"/>
              </a:xfrm>
              <a:custGeom>
                <a:avLst/>
                <a:gdLst>
                  <a:gd name="T0" fmla="*/ 572 w 572"/>
                  <a:gd name="T1" fmla="*/ 286 h 572"/>
                  <a:gd name="T2" fmla="*/ 566 w 572"/>
                  <a:gd name="T3" fmla="*/ 344 h 572"/>
                  <a:gd name="T4" fmla="*/ 550 w 572"/>
                  <a:gd name="T5" fmla="*/ 397 h 572"/>
                  <a:gd name="T6" fmla="*/ 523 w 572"/>
                  <a:gd name="T7" fmla="*/ 446 h 572"/>
                  <a:gd name="T8" fmla="*/ 487 w 572"/>
                  <a:gd name="T9" fmla="*/ 487 h 572"/>
                  <a:gd name="T10" fmla="*/ 446 w 572"/>
                  <a:gd name="T11" fmla="*/ 523 h 572"/>
                  <a:gd name="T12" fmla="*/ 397 w 572"/>
                  <a:gd name="T13" fmla="*/ 550 h 572"/>
                  <a:gd name="T14" fmla="*/ 342 w 572"/>
                  <a:gd name="T15" fmla="*/ 567 h 572"/>
                  <a:gd name="T16" fmla="*/ 286 w 572"/>
                  <a:gd name="T17" fmla="*/ 572 h 572"/>
                  <a:gd name="T18" fmla="*/ 228 w 572"/>
                  <a:gd name="T19" fmla="*/ 567 h 572"/>
                  <a:gd name="T20" fmla="*/ 175 w 572"/>
                  <a:gd name="T21" fmla="*/ 550 h 572"/>
                  <a:gd name="T22" fmla="*/ 126 w 572"/>
                  <a:gd name="T23" fmla="*/ 523 h 572"/>
                  <a:gd name="T24" fmla="*/ 83 w 572"/>
                  <a:gd name="T25" fmla="*/ 487 h 572"/>
                  <a:gd name="T26" fmla="*/ 49 w 572"/>
                  <a:gd name="T27" fmla="*/ 446 h 572"/>
                  <a:gd name="T28" fmla="*/ 22 w 572"/>
                  <a:gd name="T29" fmla="*/ 397 h 572"/>
                  <a:gd name="T30" fmla="*/ 5 w 572"/>
                  <a:gd name="T31" fmla="*/ 344 h 572"/>
                  <a:gd name="T32" fmla="*/ 0 w 572"/>
                  <a:gd name="T33" fmla="*/ 286 h 572"/>
                  <a:gd name="T34" fmla="*/ 5 w 572"/>
                  <a:gd name="T35" fmla="*/ 228 h 572"/>
                  <a:gd name="T36" fmla="*/ 22 w 572"/>
                  <a:gd name="T37" fmla="*/ 175 h 572"/>
                  <a:gd name="T38" fmla="*/ 49 w 572"/>
                  <a:gd name="T39" fmla="*/ 126 h 572"/>
                  <a:gd name="T40" fmla="*/ 83 w 572"/>
                  <a:gd name="T41" fmla="*/ 84 h 572"/>
                  <a:gd name="T42" fmla="*/ 126 w 572"/>
                  <a:gd name="T43" fmla="*/ 49 h 572"/>
                  <a:gd name="T44" fmla="*/ 175 w 572"/>
                  <a:gd name="T45" fmla="*/ 22 h 572"/>
                  <a:gd name="T46" fmla="*/ 228 w 572"/>
                  <a:gd name="T47" fmla="*/ 5 h 572"/>
                  <a:gd name="T48" fmla="*/ 286 w 572"/>
                  <a:gd name="T49" fmla="*/ 0 h 572"/>
                  <a:gd name="T50" fmla="*/ 342 w 572"/>
                  <a:gd name="T51" fmla="*/ 5 h 572"/>
                  <a:gd name="T52" fmla="*/ 397 w 572"/>
                  <a:gd name="T53" fmla="*/ 22 h 572"/>
                  <a:gd name="T54" fmla="*/ 446 w 572"/>
                  <a:gd name="T55" fmla="*/ 49 h 572"/>
                  <a:gd name="T56" fmla="*/ 487 w 572"/>
                  <a:gd name="T57" fmla="*/ 84 h 572"/>
                  <a:gd name="T58" fmla="*/ 523 w 572"/>
                  <a:gd name="T59" fmla="*/ 126 h 572"/>
                  <a:gd name="T60" fmla="*/ 550 w 572"/>
                  <a:gd name="T61" fmla="*/ 175 h 572"/>
                  <a:gd name="T62" fmla="*/ 566 w 572"/>
                  <a:gd name="T63" fmla="*/ 228 h 572"/>
                  <a:gd name="T64" fmla="*/ 572 w 572"/>
                  <a:gd name="T65" fmla="*/ 286 h 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72" h="572">
                    <a:moveTo>
                      <a:pt x="572" y="286"/>
                    </a:moveTo>
                    <a:lnTo>
                      <a:pt x="566" y="344"/>
                    </a:lnTo>
                    <a:lnTo>
                      <a:pt x="550" y="397"/>
                    </a:lnTo>
                    <a:lnTo>
                      <a:pt x="523" y="446"/>
                    </a:lnTo>
                    <a:lnTo>
                      <a:pt x="487" y="487"/>
                    </a:lnTo>
                    <a:lnTo>
                      <a:pt x="446" y="523"/>
                    </a:lnTo>
                    <a:lnTo>
                      <a:pt x="397" y="550"/>
                    </a:lnTo>
                    <a:lnTo>
                      <a:pt x="342" y="567"/>
                    </a:lnTo>
                    <a:lnTo>
                      <a:pt x="286" y="572"/>
                    </a:lnTo>
                    <a:lnTo>
                      <a:pt x="228" y="567"/>
                    </a:lnTo>
                    <a:lnTo>
                      <a:pt x="175" y="550"/>
                    </a:lnTo>
                    <a:lnTo>
                      <a:pt x="126" y="523"/>
                    </a:lnTo>
                    <a:lnTo>
                      <a:pt x="83" y="487"/>
                    </a:lnTo>
                    <a:lnTo>
                      <a:pt x="49" y="446"/>
                    </a:lnTo>
                    <a:lnTo>
                      <a:pt x="22" y="397"/>
                    </a:lnTo>
                    <a:lnTo>
                      <a:pt x="5" y="344"/>
                    </a:lnTo>
                    <a:lnTo>
                      <a:pt x="0" y="286"/>
                    </a:lnTo>
                    <a:lnTo>
                      <a:pt x="5" y="228"/>
                    </a:lnTo>
                    <a:lnTo>
                      <a:pt x="22" y="175"/>
                    </a:lnTo>
                    <a:lnTo>
                      <a:pt x="49" y="126"/>
                    </a:lnTo>
                    <a:lnTo>
                      <a:pt x="83" y="84"/>
                    </a:lnTo>
                    <a:lnTo>
                      <a:pt x="126" y="49"/>
                    </a:lnTo>
                    <a:lnTo>
                      <a:pt x="175" y="22"/>
                    </a:lnTo>
                    <a:lnTo>
                      <a:pt x="228" y="5"/>
                    </a:lnTo>
                    <a:lnTo>
                      <a:pt x="286" y="0"/>
                    </a:lnTo>
                    <a:lnTo>
                      <a:pt x="342" y="5"/>
                    </a:lnTo>
                    <a:lnTo>
                      <a:pt x="397" y="22"/>
                    </a:lnTo>
                    <a:lnTo>
                      <a:pt x="446" y="49"/>
                    </a:lnTo>
                    <a:lnTo>
                      <a:pt x="487" y="84"/>
                    </a:lnTo>
                    <a:lnTo>
                      <a:pt x="523" y="126"/>
                    </a:lnTo>
                    <a:lnTo>
                      <a:pt x="550" y="175"/>
                    </a:lnTo>
                    <a:lnTo>
                      <a:pt x="566" y="228"/>
                    </a:lnTo>
                    <a:lnTo>
                      <a:pt x="572" y="28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
                    <a:solidFill>
                      <a:srgbClr val="000000"/>
                    </a:solidFill>
                    <a:prstDash val="solid"/>
                    <a:round/>
                    <a:headEnd/>
                    <a:tailEnd/>
                  </a14:hiddenLine>
                </a:ext>
              </a:extLst>
            </p:spPr>
            <p:txBody>
              <a:bodyPr rot="0" vert="horz" wrap="square" lIns="91440" tIns="45720" rIns="91440" bIns="45720" anchor="t" anchorCtr="0" upright="1">
                <a:noAutofit/>
              </a:bodyPr>
              <a:lstStyle/>
              <a:p>
                <a:endParaRPr lang="en-US" sz="2800"/>
              </a:p>
            </p:txBody>
          </p:sp>
          <p:sp>
            <p:nvSpPr>
              <p:cNvPr id="983" name="Freeform 982"/>
              <p:cNvSpPr>
                <a:spLocks/>
              </p:cNvSpPr>
              <p:nvPr/>
            </p:nvSpPr>
            <p:spPr bwMode="auto">
              <a:xfrm>
                <a:off x="13589" y="7170"/>
                <a:ext cx="221" cy="214"/>
              </a:xfrm>
              <a:custGeom>
                <a:avLst/>
                <a:gdLst>
                  <a:gd name="T0" fmla="*/ 572 w 572"/>
                  <a:gd name="T1" fmla="*/ 286 h 572"/>
                  <a:gd name="T2" fmla="*/ 566 w 572"/>
                  <a:gd name="T3" fmla="*/ 344 h 572"/>
                  <a:gd name="T4" fmla="*/ 549 w 572"/>
                  <a:gd name="T5" fmla="*/ 397 h 572"/>
                  <a:gd name="T6" fmla="*/ 523 w 572"/>
                  <a:gd name="T7" fmla="*/ 446 h 572"/>
                  <a:gd name="T8" fmla="*/ 487 w 572"/>
                  <a:gd name="T9" fmla="*/ 487 h 572"/>
                  <a:gd name="T10" fmla="*/ 446 w 572"/>
                  <a:gd name="T11" fmla="*/ 523 h 572"/>
                  <a:gd name="T12" fmla="*/ 397 w 572"/>
                  <a:gd name="T13" fmla="*/ 550 h 572"/>
                  <a:gd name="T14" fmla="*/ 344 w 572"/>
                  <a:gd name="T15" fmla="*/ 567 h 572"/>
                  <a:gd name="T16" fmla="*/ 286 w 572"/>
                  <a:gd name="T17" fmla="*/ 572 h 572"/>
                  <a:gd name="T18" fmla="*/ 227 w 572"/>
                  <a:gd name="T19" fmla="*/ 567 h 572"/>
                  <a:gd name="T20" fmla="*/ 175 w 572"/>
                  <a:gd name="T21" fmla="*/ 550 h 572"/>
                  <a:gd name="T22" fmla="*/ 126 w 572"/>
                  <a:gd name="T23" fmla="*/ 523 h 572"/>
                  <a:gd name="T24" fmla="*/ 84 w 572"/>
                  <a:gd name="T25" fmla="*/ 487 h 572"/>
                  <a:gd name="T26" fmla="*/ 48 w 572"/>
                  <a:gd name="T27" fmla="*/ 446 h 572"/>
                  <a:gd name="T28" fmla="*/ 22 w 572"/>
                  <a:gd name="T29" fmla="*/ 397 h 572"/>
                  <a:gd name="T30" fmla="*/ 5 w 572"/>
                  <a:gd name="T31" fmla="*/ 344 h 572"/>
                  <a:gd name="T32" fmla="*/ 0 w 572"/>
                  <a:gd name="T33" fmla="*/ 286 h 572"/>
                  <a:gd name="T34" fmla="*/ 5 w 572"/>
                  <a:gd name="T35" fmla="*/ 228 h 572"/>
                  <a:gd name="T36" fmla="*/ 22 w 572"/>
                  <a:gd name="T37" fmla="*/ 175 h 572"/>
                  <a:gd name="T38" fmla="*/ 48 w 572"/>
                  <a:gd name="T39" fmla="*/ 126 h 572"/>
                  <a:gd name="T40" fmla="*/ 84 w 572"/>
                  <a:gd name="T41" fmla="*/ 84 h 572"/>
                  <a:gd name="T42" fmla="*/ 126 w 572"/>
                  <a:gd name="T43" fmla="*/ 49 h 572"/>
                  <a:gd name="T44" fmla="*/ 175 w 572"/>
                  <a:gd name="T45" fmla="*/ 22 h 572"/>
                  <a:gd name="T46" fmla="*/ 227 w 572"/>
                  <a:gd name="T47" fmla="*/ 5 h 572"/>
                  <a:gd name="T48" fmla="*/ 286 w 572"/>
                  <a:gd name="T49" fmla="*/ 0 h 572"/>
                  <a:gd name="T50" fmla="*/ 344 w 572"/>
                  <a:gd name="T51" fmla="*/ 5 h 572"/>
                  <a:gd name="T52" fmla="*/ 397 w 572"/>
                  <a:gd name="T53" fmla="*/ 22 h 572"/>
                  <a:gd name="T54" fmla="*/ 446 w 572"/>
                  <a:gd name="T55" fmla="*/ 49 h 572"/>
                  <a:gd name="T56" fmla="*/ 487 w 572"/>
                  <a:gd name="T57" fmla="*/ 84 h 572"/>
                  <a:gd name="T58" fmla="*/ 523 w 572"/>
                  <a:gd name="T59" fmla="*/ 126 h 572"/>
                  <a:gd name="T60" fmla="*/ 549 w 572"/>
                  <a:gd name="T61" fmla="*/ 175 h 572"/>
                  <a:gd name="T62" fmla="*/ 566 w 572"/>
                  <a:gd name="T63" fmla="*/ 228 h 572"/>
                  <a:gd name="T64" fmla="*/ 572 w 572"/>
                  <a:gd name="T65" fmla="*/ 286 h 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72" h="572">
                    <a:moveTo>
                      <a:pt x="572" y="286"/>
                    </a:moveTo>
                    <a:lnTo>
                      <a:pt x="566" y="344"/>
                    </a:lnTo>
                    <a:lnTo>
                      <a:pt x="549" y="397"/>
                    </a:lnTo>
                    <a:lnTo>
                      <a:pt x="523" y="446"/>
                    </a:lnTo>
                    <a:lnTo>
                      <a:pt x="487" y="487"/>
                    </a:lnTo>
                    <a:lnTo>
                      <a:pt x="446" y="523"/>
                    </a:lnTo>
                    <a:lnTo>
                      <a:pt x="397" y="550"/>
                    </a:lnTo>
                    <a:lnTo>
                      <a:pt x="344" y="567"/>
                    </a:lnTo>
                    <a:lnTo>
                      <a:pt x="286" y="572"/>
                    </a:lnTo>
                    <a:lnTo>
                      <a:pt x="227" y="567"/>
                    </a:lnTo>
                    <a:lnTo>
                      <a:pt x="175" y="550"/>
                    </a:lnTo>
                    <a:lnTo>
                      <a:pt x="126" y="523"/>
                    </a:lnTo>
                    <a:lnTo>
                      <a:pt x="84" y="487"/>
                    </a:lnTo>
                    <a:lnTo>
                      <a:pt x="48" y="446"/>
                    </a:lnTo>
                    <a:lnTo>
                      <a:pt x="22" y="397"/>
                    </a:lnTo>
                    <a:lnTo>
                      <a:pt x="5" y="344"/>
                    </a:lnTo>
                    <a:lnTo>
                      <a:pt x="0" y="286"/>
                    </a:lnTo>
                    <a:lnTo>
                      <a:pt x="5" y="228"/>
                    </a:lnTo>
                    <a:lnTo>
                      <a:pt x="22" y="175"/>
                    </a:lnTo>
                    <a:lnTo>
                      <a:pt x="48" y="126"/>
                    </a:lnTo>
                    <a:lnTo>
                      <a:pt x="84" y="84"/>
                    </a:lnTo>
                    <a:lnTo>
                      <a:pt x="126" y="49"/>
                    </a:lnTo>
                    <a:lnTo>
                      <a:pt x="175" y="22"/>
                    </a:lnTo>
                    <a:lnTo>
                      <a:pt x="227" y="5"/>
                    </a:lnTo>
                    <a:lnTo>
                      <a:pt x="286" y="0"/>
                    </a:lnTo>
                    <a:lnTo>
                      <a:pt x="344" y="5"/>
                    </a:lnTo>
                    <a:lnTo>
                      <a:pt x="397" y="22"/>
                    </a:lnTo>
                    <a:lnTo>
                      <a:pt x="446" y="49"/>
                    </a:lnTo>
                    <a:lnTo>
                      <a:pt x="487" y="84"/>
                    </a:lnTo>
                    <a:lnTo>
                      <a:pt x="523" y="126"/>
                    </a:lnTo>
                    <a:lnTo>
                      <a:pt x="549" y="175"/>
                    </a:lnTo>
                    <a:lnTo>
                      <a:pt x="566" y="228"/>
                    </a:lnTo>
                    <a:lnTo>
                      <a:pt x="572" y="286"/>
                    </a:lnTo>
                    <a:close/>
                  </a:path>
                </a:pathLst>
              </a:custGeom>
              <a:solidFill>
                <a:srgbClr val="000000"/>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rot="0" vert="horz" wrap="square" lIns="91440" tIns="45720" rIns="91440" bIns="45720" anchor="t" anchorCtr="0" upright="1">
                <a:noAutofit/>
              </a:bodyPr>
              <a:lstStyle/>
              <a:p>
                <a:endParaRPr lang="en-US" sz="2800"/>
              </a:p>
            </p:txBody>
          </p:sp>
          <p:sp>
            <p:nvSpPr>
              <p:cNvPr id="984" name="Freeform 983"/>
              <p:cNvSpPr>
                <a:spLocks/>
              </p:cNvSpPr>
              <p:nvPr/>
            </p:nvSpPr>
            <p:spPr bwMode="auto">
              <a:xfrm>
                <a:off x="13589" y="7170"/>
                <a:ext cx="221" cy="214"/>
              </a:xfrm>
              <a:custGeom>
                <a:avLst/>
                <a:gdLst>
                  <a:gd name="T0" fmla="*/ 572 w 572"/>
                  <a:gd name="T1" fmla="*/ 286 h 572"/>
                  <a:gd name="T2" fmla="*/ 566 w 572"/>
                  <a:gd name="T3" fmla="*/ 344 h 572"/>
                  <a:gd name="T4" fmla="*/ 549 w 572"/>
                  <a:gd name="T5" fmla="*/ 397 h 572"/>
                  <a:gd name="T6" fmla="*/ 523 w 572"/>
                  <a:gd name="T7" fmla="*/ 446 h 572"/>
                  <a:gd name="T8" fmla="*/ 487 w 572"/>
                  <a:gd name="T9" fmla="*/ 487 h 572"/>
                  <a:gd name="T10" fmla="*/ 446 w 572"/>
                  <a:gd name="T11" fmla="*/ 523 h 572"/>
                  <a:gd name="T12" fmla="*/ 397 w 572"/>
                  <a:gd name="T13" fmla="*/ 550 h 572"/>
                  <a:gd name="T14" fmla="*/ 344 w 572"/>
                  <a:gd name="T15" fmla="*/ 567 h 572"/>
                  <a:gd name="T16" fmla="*/ 286 w 572"/>
                  <a:gd name="T17" fmla="*/ 572 h 572"/>
                  <a:gd name="T18" fmla="*/ 227 w 572"/>
                  <a:gd name="T19" fmla="*/ 567 h 572"/>
                  <a:gd name="T20" fmla="*/ 175 w 572"/>
                  <a:gd name="T21" fmla="*/ 550 h 572"/>
                  <a:gd name="T22" fmla="*/ 126 w 572"/>
                  <a:gd name="T23" fmla="*/ 523 h 572"/>
                  <a:gd name="T24" fmla="*/ 84 w 572"/>
                  <a:gd name="T25" fmla="*/ 487 h 572"/>
                  <a:gd name="T26" fmla="*/ 48 w 572"/>
                  <a:gd name="T27" fmla="*/ 446 h 572"/>
                  <a:gd name="T28" fmla="*/ 22 w 572"/>
                  <a:gd name="T29" fmla="*/ 397 h 572"/>
                  <a:gd name="T30" fmla="*/ 5 w 572"/>
                  <a:gd name="T31" fmla="*/ 344 h 572"/>
                  <a:gd name="T32" fmla="*/ 0 w 572"/>
                  <a:gd name="T33" fmla="*/ 286 h 572"/>
                  <a:gd name="T34" fmla="*/ 5 w 572"/>
                  <a:gd name="T35" fmla="*/ 228 h 572"/>
                  <a:gd name="T36" fmla="*/ 22 w 572"/>
                  <a:gd name="T37" fmla="*/ 175 h 572"/>
                  <a:gd name="T38" fmla="*/ 48 w 572"/>
                  <a:gd name="T39" fmla="*/ 126 h 572"/>
                  <a:gd name="T40" fmla="*/ 84 w 572"/>
                  <a:gd name="T41" fmla="*/ 84 h 572"/>
                  <a:gd name="T42" fmla="*/ 126 w 572"/>
                  <a:gd name="T43" fmla="*/ 49 h 572"/>
                  <a:gd name="T44" fmla="*/ 175 w 572"/>
                  <a:gd name="T45" fmla="*/ 22 h 572"/>
                  <a:gd name="T46" fmla="*/ 227 w 572"/>
                  <a:gd name="T47" fmla="*/ 5 h 572"/>
                  <a:gd name="T48" fmla="*/ 286 w 572"/>
                  <a:gd name="T49" fmla="*/ 0 h 572"/>
                  <a:gd name="T50" fmla="*/ 344 w 572"/>
                  <a:gd name="T51" fmla="*/ 5 h 572"/>
                  <a:gd name="T52" fmla="*/ 397 w 572"/>
                  <a:gd name="T53" fmla="*/ 22 h 572"/>
                  <a:gd name="T54" fmla="*/ 446 w 572"/>
                  <a:gd name="T55" fmla="*/ 49 h 572"/>
                  <a:gd name="T56" fmla="*/ 487 w 572"/>
                  <a:gd name="T57" fmla="*/ 84 h 572"/>
                  <a:gd name="T58" fmla="*/ 523 w 572"/>
                  <a:gd name="T59" fmla="*/ 126 h 572"/>
                  <a:gd name="T60" fmla="*/ 549 w 572"/>
                  <a:gd name="T61" fmla="*/ 175 h 572"/>
                  <a:gd name="T62" fmla="*/ 566 w 572"/>
                  <a:gd name="T63" fmla="*/ 228 h 572"/>
                  <a:gd name="T64" fmla="*/ 572 w 572"/>
                  <a:gd name="T65" fmla="*/ 286 h 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72" h="572">
                    <a:moveTo>
                      <a:pt x="572" y="286"/>
                    </a:moveTo>
                    <a:lnTo>
                      <a:pt x="566" y="344"/>
                    </a:lnTo>
                    <a:lnTo>
                      <a:pt x="549" y="397"/>
                    </a:lnTo>
                    <a:lnTo>
                      <a:pt x="523" y="446"/>
                    </a:lnTo>
                    <a:lnTo>
                      <a:pt x="487" y="487"/>
                    </a:lnTo>
                    <a:lnTo>
                      <a:pt x="446" y="523"/>
                    </a:lnTo>
                    <a:lnTo>
                      <a:pt x="397" y="550"/>
                    </a:lnTo>
                    <a:lnTo>
                      <a:pt x="344" y="567"/>
                    </a:lnTo>
                    <a:lnTo>
                      <a:pt x="286" y="572"/>
                    </a:lnTo>
                    <a:lnTo>
                      <a:pt x="227" y="567"/>
                    </a:lnTo>
                    <a:lnTo>
                      <a:pt x="175" y="550"/>
                    </a:lnTo>
                    <a:lnTo>
                      <a:pt x="126" y="523"/>
                    </a:lnTo>
                    <a:lnTo>
                      <a:pt x="84" y="487"/>
                    </a:lnTo>
                    <a:lnTo>
                      <a:pt x="48" y="446"/>
                    </a:lnTo>
                    <a:lnTo>
                      <a:pt x="22" y="397"/>
                    </a:lnTo>
                    <a:lnTo>
                      <a:pt x="5" y="344"/>
                    </a:lnTo>
                    <a:lnTo>
                      <a:pt x="0" y="286"/>
                    </a:lnTo>
                    <a:lnTo>
                      <a:pt x="5" y="228"/>
                    </a:lnTo>
                    <a:lnTo>
                      <a:pt x="22" y="175"/>
                    </a:lnTo>
                    <a:lnTo>
                      <a:pt x="48" y="126"/>
                    </a:lnTo>
                    <a:lnTo>
                      <a:pt x="84" y="84"/>
                    </a:lnTo>
                    <a:lnTo>
                      <a:pt x="126" y="49"/>
                    </a:lnTo>
                    <a:lnTo>
                      <a:pt x="175" y="22"/>
                    </a:lnTo>
                    <a:lnTo>
                      <a:pt x="227" y="5"/>
                    </a:lnTo>
                    <a:lnTo>
                      <a:pt x="286" y="0"/>
                    </a:lnTo>
                    <a:lnTo>
                      <a:pt x="344" y="5"/>
                    </a:lnTo>
                    <a:lnTo>
                      <a:pt x="397" y="22"/>
                    </a:lnTo>
                    <a:lnTo>
                      <a:pt x="446" y="49"/>
                    </a:lnTo>
                    <a:lnTo>
                      <a:pt x="487" y="84"/>
                    </a:lnTo>
                    <a:lnTo>
                      <a:pt x="523" y="126"/>
                    </a:lnTo>
                    <a:lnTo>
                      <a:pt x="549" y="175"/>
                    </a:lnTo>
                    <a:lnTo>
                      <a:pt x="566" y="228"/>
                    </a:lnTo>
                    <a:lnTo>
                      <a:pt x="572" y="28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
                    <a:solidFill>
                      <a:srgbClr val="000000"/>
                    </a:solidFill>
                    <a:prstDash val="solid"/>
                    <a:round/>
                    <a:headEnd/>
                    <a:tailEnd/>
                  </a14:hiddenLine>
                </a:ext>
              </a:extLst>
            </p:spPr>
            <p:txBody>
              <a:bodyPr rot="0" vert="horz" wrap="square" lIns="91440" tIns="45720" rIns="91440" bIns="45720" anchor="t" anchorCtr="0" upright="1">
                <a:noAutofit/>
              </a:bodyPr>
              <a:lstStyle/>
              <a:p>
                <a:endParaRPr lang="en-US" sz="2800"/>
              </a:p>
            </p:txBody>
          </p:sp>
          <p:sp>
            <p:nvSpPr>
              <p:cNvPr id="985" name="Freeform 984"/>
              <p:cNvSpPr>
                <a:spLocks/>
              </p:cNvSpPr>
              <p:nvPr/>
            </p:nvSpPr>
            <p:spPr bwMode="auto">
              <a:xfrm>
                <a:off x="12333" y="7406"/>
                <a:ext cx="222" cy="215"/>
              </a:xfrm>
              <a:custGeom>
                <a:avLst/>
                <a:gdLst>
                  <a:gd name="T0" fmla="*/ 572 w 572"/>
                  <a:gd name="T1" fmla="*/ 286 h 572"/>
                  <a:gd name="T2" fmla="*/ 567 w 572"/>
                  <a:gd name="T3" fmla="*/ 344 h 572"/>
                  <a:gd name="T4" fmla="*/ 550 w 572"/>
                  <a:gd name="T5" fmla="*/ 397 h 572"/>
                  <a:gd name="T6" fmla="*/ 524 w 572"/>
                  <a:gd name="T7" fmla="*/ 446 h 572"/>
                  <a:gd name="T8" fmla="*/ 488 w 572"/>
                  <a:gd name="T9" fmla="*/ 489 h 572"/>
                  <a:gd name="T10" fmla="*/ 446 w 572"/>
                  <a:gd name="T11" fmla="*/ 523 h 572"/>
                  <a:gd name="T12" fmla="*/ 397 w 572"/>
                  <a:gd name="T13" fmla="*/ 550 h 572"/>
                  <a:gd name="T14" fmla="*/ 345 w 572"/>
                  <a:gd name="T15" fmla="*/ 567 h 572"/>
                  <a:gd name="T16" fmla="*/ 286 w 572"/>
                  <a:gd name="T17" fmla="*/ 572 h 572"/>
                  <a:gd name="T18" fmla="*/ 228 w 572"/>
                  <a:gd name="T19" fmla="*/ 567 h 572"/>
                  <a:gd name="T20" fmla="*/ 175 w 572"/>
                  <a:gd name="T21" fmla="*/ 550 h 572"/>
                  <a:gd name="T22" fmla="*/ 126 w 572"/>
                  <a:gd name="T23" fmla="*/ 523 h 572"/>
                  <a:gd name="T24" fmla="*/ 85 w 572"/>
                  <a:gd name="T25" fmla="*/ 489 h 572"/>
                  <a:gd name="T26" fmla="*/ 49 w 572"/>
                  <a:gd name="T27" fmla="*/ 446 h 572"/>
                  <a:gd name="T28" fmla="*/ 23 w 572"/>
                  <a:gd name="T29" fmla="*/ 397 h 572"/>
                  <a:gd name="T30" fmla="*/ 6 w 572"/>
                  <a:gd name="T31" fmla="*/ 344 h 572"/>
                  <a:gd name="T32" fmla="*/ 0 w 572"/>
                  <a:gd name="T33" fmla="*/ 286 h 572"/>
                  <a:gd name="T34" fmla="*/ 6 w 572"/>
                  <a:gd name="T35" fmla="*/ 229 h 572"/>
                  <a:gd name="T36" fmla="*/ 23 w 572"/>
                  <a:gd name="T37" fmla="*/ 175 h 572"/>
                  <a:gd name="T38" fmla="*/ 49 w 572"/>
                  <a:gd name="T39" fmla="*/ 126 h 572"/>
                  <a:gd name="T40" fmla="*/ 85 w 572"/>
                  <a:gd name="T41" fmla="*/ 84 h 572"/>
                  <a:gd name="T42" fmla="*/ 126 w 572"/>
                  <a:gd name="T43" fmla="*/ 49 h 572"/>
                  <a:gd name="T44" fmla="*/ 175 w 572"/>
                  <a:gd name="T45" fmla="*/ 22 h 572"/>
                  <a:gd name="T46" fmla="*/ 228 w 572"/>
                  <a:gd name="T47" fmla="*/ 5 h 572"/>
                  <a:gd name="T48" fmla="*/ 286 w 572"/>
                  <a:gd name="T49" fmla="*/ 0 h 572"/>
                  <a:gd name="T50" fmla="*/ 345 w 572"/>
                  <a:gd name="T51" fmla="*/ 5 h 572"/>
                  <a:gd name="T52" fmla="*/ 397 w 572"/>
                  <a:gd name="T53" fmla="*/ 22 h 572"/>
                  <a:gd name="T54" fmla="*/ 446 w 572"/>
                  <a:gd name="T55" fmla="*/ 49 h 572"/>
                  <a:gd name="T56" fmla="*/ 488 w 572"/>
                  <a:gd name="T57" fmla="*/ 84 h 572"/>
                  <a:gd name="T58" fmla="*/ 524 w 572"/>
                  <a:gd name="T59" fmla="*/ 126 h 572"/>
                  <a:gd name="T60" fmla="*/ 550 w 572"/>
                  <a:gd name="T61" fmla="*/ 175 h 572"/>
                  <a:gd name="T62" fmla="*/ 567 w 572"/>
                  <a:gd name="T63" fmla="*/ 229 h 572"/>
                  <a:gd name="T64" fmla="*/ 572 w 572"/>
                  <a:gd name="T65" fmla="*/ 286 h 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72" h="572">
                    <a:moveTo>
                      <a:pt x="572" y="286"/>
                    </a:moveTo>
                    <a:lnTo>
                      <a:pt x="567" y="344"/>
                    </a:lnTo>
                    <a:lnTo>
                      <a:pt x="550" y="397"/>
                    </a:lnTo>
                    <a:lnTo>
                      <a:pt x="524" y="446"/>
                    </a:lnTo>
                    <a:lnTo>
                      <a:pt x="488" y="489"/>
                    </a:lnTo>
                    <a:lnTo>
                      <a:pt x="446" y="523"/>
                    </a:lnTo>
                    <a:lnTo>
                      <a:pt x="397" y="550"/>
                    </a:lnTo>
                    <a:lnTo>
                      <a:pt x="345" y="567"/>
                    </a:lnTo>
                    <a:lnTo>
                      <a:pt x="286" y="572"/>
                    </a:lnTo>
                    <a:lnTo>
                      <a:pt x="228" y="567"/>
                    </a:lnTo>
                    <a:lnTo>
                      <a:pt x="175" y="550"/>
                    </a:lnTo>
                    <a:lnTo>
                      <a:pt x="126" y="523"/>
                    </a:lnTo>
                    <a:lnTo>
                      <a:pt x="85" y="489"/>
                    </a:lnTo>
                    <a:lnTo>
                      <a:pt x="49" y="446"/>
                    </a:lnTo>
                    <a:lnTo>
                      <a:pt x="23" y="397"/>
                    </a:lnTo>
                    <a:lnTo>
                      <a:pt x="6" y="344"/>
                    </a:lnTo>
                    <a:lnTo>
                      <a:pt x="0" y="286"/>
                    </a:lnTo>
                    <a:lnTo>
                      <a:pt x="6" y="229"/>
                    </a:lnTo>
                    <a:lnTo>
                      <a:pt x="23" y="175"/>
                    </a:lnTo>
                    <a:lnTo>
                      <a:pt x="49" y="126"/>
                    </a:lnTo>
                    <a:lnTo>
                      <a:pt x="85" y="84"/>
                    </a:lnTo>
                    <a:lnTo>
                      <a:pt x="126" y="49"/>
                    </a:lnTo>
                    <a:lnTo>
                      <a:pt x="175" y="22"/>
                    </a:lnTo>
                    <a:lnTo>
                      <a:pt x="228" y="5"/>
                    </a:lnTo>
                    <a:lnTo>
                      <a:pt x="286" y="0"/>
                    </a:lnTo>
                    <a:lnTo>
                      <a:pt x="345" y="5"/>
                    </a:lnTo>
                    <a:lnTo>
                      <a:pt x="397" y="22"/>
                    </a:lnTo>
                    <a:lnTo>
                      <a:pt x="446" y="49"/>
                    </a:lnTo>
                    <a:lnTo>
                      <a:pt x="488" y="84"/>
                    </a:lnTo>
                    <a:lnTo>
                      <a:pt x="524" y="126"/>
                    </a:lnTo>
                    <a:lnTo>
                      <a:pt x="550" y="175"/>
                    </a:lnTo>
                    <a:lnTo>
                      <a:pt x="567" y="229"/>
                    </a:lnTo>
                    <a:lnTo>
                      <a:pt x="572" y="286"/>
                    </a:lnTo>
                    <a:close/>
                  </a:path>
                </a:pathLst>
              </a:custGeom>
              <a:solidFill>
                <a:srgbClr val="000000"/>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rot="0" vert="horz" wrap="square" lIns="91440" tIns="45720" rIns="91440" bIns="45720" anchor="t" anchorCtr="0" upright="1">
                <a:noAutofit/>
              </a:bodyPr>
              <a:lstStyle/>
              <a:p>
                <a:endParaRPr lang="en-US" sz="2800"/>
              </a:p>
            </p:txBody>
          </p:sp>
          <p:sp>
            <p:nvSpPr>
              <p:cNvPr id="986" name="Freeform 985"/>
              <p:cNvSpPr>
                <a:spLocks/>
              </p:cNvSpPr>
              <p:nvPr/>
            </p:nvSpPr>
            <p:spPr bwMode="auto">
              <a:xfrm>
                <a:off x="12333" y="7406"/>
                <a:ext cx="222" cy="215"/>
              </a:xfrm>
              <a:custGeom>
                <a:avLst/>
                <a:gdLst>
                  <a:gd name="T0" fmla="*/ 572 w 572"/>
                  <a:gd name="T1" fmla="*/ 286 h 572"/>
                  <a:gd name="T2" fmla="*/ 567 w 572"/>
                  <a:gd name="T3" fmla="*/ 344 h 572"/>
                  <a:gd name="T4" fmla="*/ 550 w 572"/>
                  <a:gd name="T5" fmla="*/ 397 h 572"/>
                  <a:gd name="T6" fmla="*/ 524 w 572"/>
                  <a:gd name="T7" fmla="*/ 446 h 572"/>
                  <a:gd name="T8" fmla="*/ 488 w 572"/>
                  <a:gd name="T9" fmla="*/ 489 h 572"/>
                  <a:gd name="T10" fmla="*/ 446 w 572"/>
                  <a:gd name="T11" fmla="*/ 523 h 572"/>
                  <a:gd name="T12" fmla="*/ 397 w 572"/>
                  <a:gd name="T13" fmla="*/ 550 h 572"/>
                  <a:gd name="T14" fmla="*/ 345 w 572"/>
                  <a:gd name="T15" fmla="*/ 567 h 572"/>
                  <a:gd name="T16" fmla="*/ 286 w 572"/>
                  <a:gd name="T17" fmla="*/ 572 h 572"/>
                  <a:gd name="T18" fmla="*/ 228 w 572"/>
                  <a:gd name="T19" fmla="*/ 567 h 572"/>
                  <a:gd name="T20" fmla="*/ 175 w 572"/>
                  <a:gd name="T21" fmla="*/ 550 h 572"/>
                  <a:gd name="T22" fmla="*/ 126 w 572"/>
                  <a:gd name="T23" fmla="*/ 523 h 572"/>
                  <a:gd name="T24" fmla="*/ 85 w 572"/>
                  <a:gd name="T25" fmla="*/ 489 h 572"/>
                  <a:gd name="T26" fmla="*/ 49 w 572"/>
                  <a:gd name="T27" fmla="*/ 446 h 572"/>
                  <a:gd name="T28" fmla="*/ 23 w 572"/>
                  <a:gd name="T29" fmla="*/ 397 h 572"/>
                  <a:gd name="T30" fmla="*/ 6 w 572"/>
                  <a:gd name="T31" fmla="*/ 344 h 572"/>
                  <a:gd name="T32" fmla="*/ 0 w 572"/>
                  <a:gd name="T33" fmla="*/ 286 h 572"/>
                  <a:gd name="T34" fmla="*/ 6 w 572"/>
                  <a:gd name="T35" fmla="*/ 229 h 572"/>
                  <a:gd name="T36" fmla="*/ 23 w 572"/>
                  <a:gd name="T37" fmla="*/ 175 h 572"/>
                  <a:gd name="T38" fmla="*/ 49 w 572"/>
                  <a:gd name="T39" fmla="*/ 126 h 572"/>
                  <a:gd name="T40" fmla="*/ 85 w 572"/>
                  <a:gd name="T41" fmla="*/ 84 h 572"/>
                  <a:gd name="T42" fmla="*/ 126 w 572"/>
                  <a:gd name="T43" fmla="*/ 49 h 572"/>
                  <a:gd name="T44" fmla="*/ 175 w 572"/>
                  <a:gd name="T45" fmla="*/ 22 h 572"/>
                  <a:gd name="T46" fmla="*/ 228 w 572"/>
                  <a:gd name="T47" fmla="*/ 5 h 572"/>
                  <a:gd name="T48" fmla="*/ 286 w 572"/>
                  <a:gd name="T49" fmla="*/ 0 h 572"/>
                  <a:gd name="T50" fmla="*/ 345 w 572"/>
                  <a:gd name="T51" fmla="*/ 5 h 572"/>
                  <a:gd name="T52" fmla="*/ 397 w 572"/>
                  <a:gd name="T53" fmla="*/ 22 h 572"/>
                  <a:gd name="T54" fmla="*/ 446 w 572"/>
                  <a:gd name="T55" fmla="*/ 49 h 572"/>
                  <a:gd name="T56" fmla="*/ 488 w 572"/>
                  <a:gd name="T57" fmla="*/ 84 h 572"/>
                  <a:gd name="T58" fmla="*/ 524 w 572"/>
                  <a:gd name="T59" fmla="*/ 126 h 572"/>
                  <a:gd name="T60" fmla="*/ 550 w 572"/>
                  <a:gd name="T61" fmla="*/ 175 h 572"/>
                  <a:gd name="T62" fmla="*/ 567 w 572"/>
                  <a:gd name="T63" fmla="*/ 229 h 572"/>
                  <a:gd name="T64" fmla="*/ 572 w 572"/>
                  <a:gd name="T65" fmla="*/ 286 h 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72" h="572">
                    <a:moveTo>
                      <a:pt x="572" y="286"/>
                    </a:moveTo>
                    <a:lnTo>
                      <a:pt x="567" y="344"/>
                    </a:lnTo>
                    <a:lnTo>
                      <a:pt x="550" y="397"/>
                    </a:lnTo>
                    <a:lnTo>
                      <a:pt x="524" y="446"/>
                    </a:lnTo>
                    <a:lnTo>
                      <a:pt x="488" y="489"/>
                    </a:lnTo>
                    <a:lnTo>
                      <a:pt x="446" y="523"/>
                    </a:lnTo>
                    <a:lnTo>
                      <a:pt x="397" y="550"/>
                    </a:lnTo>
                    <a:lnTo>
                      <a:pt x="345" y="567"/>
                    </a:lnTo>
                    <a:lnTo>
                      <a:pt x="286" y="572"/>
                    </a:lnTo>
                    <a:lnTo>
                      <a:pt x="228" y="567"/>
                    </a:lnTo>
                    <a:lnTo>
                      <a:pt x="175" y="550"/>
                    </a:lnTo>
                    <a:lnTo>
                      <a:pt x="126" y="523"/>
                    </a:lnTo>
                    <a:lnTo>
                      <a:pt x="85" y="489"/>
                    </a:lnTo>
                    <a:lnTo>
                      <a:pt x="49" y="446"/>
                    </a:lnTo>
                    <a:lnTo>
                      <a:pt x="23" y="397"/>
                    </a:lnTo>
                    <a:lnTo>
                      <a:pt x="6" y="344"/>
                    </a:lnTo>
                    <a:lnTo>
                      <a:pt x="0" y="286"/>
                    </a:lnTo>
                    <a:lnTo>
                      <a:pt x="6" y="229"/>
                    </a:lnTo>
                    <a:lnTo>
                      <a:pt x="23" y="175"/>
                    </a:lnTo>
                    <a:lnTo>
                      <a:pt x="49" y="126"/>
                    </a:lnTo>
                    <a:lnTo>
                      <a:pt x="85" y="84"/>
                    </a:lnTo>
                    <a:lnTo>
                      <a:pt x="126" y="49"/>
                    </a:lnTo>
                    <a:lnTo>
                      <a:pt x="175" y="22"/>
                    </a:lnTo>
                    <a:lnTo>
                      <a:pt x="228" y="5"/>
                    </a:lnTo>
                    <a:lnTo>
                      <a:pt x="286" y="0"/>
                    </a:lnTo>
                    <a:lnTo>
                      <a:pt x="345" y="5"/>
                    </a:lnTo>
                    <a:lnTo>
                      <a:pt x="397" y="22"/>
                    </a:lnTo>
                    <a:lnTo>
                      <a:pt x="446" y="49"/>
                    </a:lnTo>
                    <a:lnTo>
                      <a:pt x="488" y="84"/>
                    </a:lnTo>
                    <a:lnTo>
                      <a:pt x="524" y="126"/>
                    </a:lnTo>
                    <a:lnTo>
                      <a:pt x="550" y="175"/>
                    </a:lnTo>
                    <a:lnTo>
                      <a:pt x="567" y="229"/>
                    </a:lnTo>
                    <a:lnTo>
                      <a:pt x="572" y="28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
                    <a:solidFill>
                      <a:srgbClr val="000000"/>
                    </a:solidFill>
                    <a:prstDash val="solid"/>
                    <a:round/>
                    <a:headEnd/>
                    <a:tailEnd/>
                  </a14:hiddenLine>
                </a:ext>
              </a:extLst>
            </p:spPr>
            <p:txBody>
              <a:bodyPr rot="0" vert="horz" wrap="square" lIns="91440" tIns="45720" rIns="91440" bIns="45720" anchor="t" anchorCtr="0" upright="1">
                <a:noAutofit/>
              </a:bodyPr>
              <a:lstStyle/>
              <a:p>
                <a:endParaRPr lang="en-US" sz="2800"/>
              </a:p>
            </p:txBody>
          </p:sp>
          <p:sp>
            <p:nvSpPr>
              <p:cNvPr id="987" name="Freeform 986"/>
              <p:cNvSpPr>
                <a:spLocks/>
              </p:cNvSpPr>
              <p:nvPr/>
            </p:nvSpPr>
            <p:spPr bwMode="auto">
              <a:xfrm>
                <a:off x="12690" y="7406"/>
                <a:ext cx="222" cy="215"/>
              </a:xfrm>
              <a:custGeom>
                <a:avLst/>
                <a:gdLst>
                  <a:gd name="T0" fmla="*/ 572 w 572"/>
                  <a:gd name="T1" fmla="*/ 286 h 572"/>
                  <a:gd name="T2" fmla="*/ 567 w 572"/>
                  <a:gd name="T3" fmla="*/ 344 h 572"/>
                  <a:gd name="T4" fmla="*/ 550 w 572"/>
                  <a:gd name="T5" fmla="*/ 397 h 572"/>
                  <a:gd name="T6" fmla="*/ 523 w 572"/>
                  <a:gd name="T7" fmla="*/ 446 h 572"/>
                  <a:gd name="T8" fmla="*/ 487 w 572"/>
                  <a:gd name="T9" fmla="*/ 489 h 572"/>
                  <a:gd name="T10" fmla="*/ 446 w 572"/>
                  <a:gd name="T11" fmla="*/ 523 h 572"/>
                  <a:gd name="T12" fmla="*/ 397 w 572"/>
                  <a:gd name="T13" fmla="*/ 550 h 572"/>
                  <a:gd name="T14" fmla="*/ 344 w 572"/>
                  <a:gd name="T15" fmla="*/ 567 h 572"/>
                  <a:gd name="T16" fmla="*/ 286 w 572"/>
                  <a:gd name="T17" fmla="*/ 572 h 572"/>
                  <a:gd name="T18" fmla="*/ 228 w 572"/>
                  <a:gd name="T19" fmla="*/ 567 h 572"/>
                  <a:gd name="T20" fmla="*/ 175 w 572"/>
                  <a:gd name="T21" fmla="*/ 550 h 572"/>
                  <a:gd name="T22" fmla="*/ 126 w 572"/>
                  <a:gd name="T23" fmla="*/ 523 h 572"/>
                  <a:gd name="T24" fmla="*/ 84 w 572"/>
                  <a:gd name="T25" fmla="*/ 489 h 572"/>
                  <a:gd name="T26" fmla="*/ 49 w 572"/>
                  <a:gd name="T27" fmla="*/ 446 h 572"/>
                  <a:gd name="T28" fmla="*/ 22 w 572"/>
                  <a:gd name="T29" fmla="*/ 397 h 572"/>
                  <a:gd name="T30" fmla="*/ 5 w 572"/>
                  <a:gd name="T31" fmla="*/ 344 h 572"/>
                  <a:gd name="T32" fmla="*/ 0 w 572"/>
                  <a:gd name="T33" fmla="*/ 286 h 572"/>
                  <a:gd name="T34" fmla="*/ 5 w 572"/>
                  <a:gd name="T35" fmla="*/ 229 h 572"/>
                  <a:gd name="T36" fmla="*/ 22 w 572"/>
                  <a:gd name="T37" fmla="*/ 175 h 572"/>
                  <a:gd name="T38" fmla="*/ 49 w 572"/>
                  <a:gd name="T39" fmla="*/ 126 h 572"/>
                  <a:gd name="T40" fmla="*/ 84 w 572"/>
                  <a:gd name="T41" fmla="*/ 84 h 572"/>
                  <a:gd name="T42" fmla="*/ 126 w 572"/>
                  <a:gd name="T43" fmla="*/ 49 h 572"/>
                  <a:gd name="T44" fmla="*/ 175 w 572"/>
                  <a:gd name="T45" fmla="*/ 22 h 572"/>
                  <a:gd name="T46" fmla="*/ 228 w 572"/>
                  <a:gd name="T47" fmla="*/ 5 h 572"/>
                  <a:gd name="T48" fmla="*/ 286 w 572"/>
                  <a:gd name="T49" fmla="*/ 0 h 572"/>
                  <a:gd name="T50" fmla="*/ 344 w 572"/>
                  <a:gd name="T51" fmla="*/ 5 h 572"/>
                  <a:gd name="T52" fmla="*/ 397 w 572"/>
                  <a:gd name="T53" fmla="*/ 22 h 572"/>
                  <a:gd name="T54" fmla="*/ 446 w 572"/>
                  <a:gd name="T55" fmla="*/ 49 h 572"/>
                  <a:gd name="T56" fmla="*/ 487 w 572"/>
                  <a:gd name="T57" fmla="*/ 84 h 572"/>
                  <a:gd name="T58" fmla="*/ 523 w 572"/>
                  <a:gd name="T59" fmla="*/ 126 h 572"/>
                  <a:gd name="T60" fmla="*/ 550 w 572"/>
                  <a:gd name="T61" fmla="*/ 175 h 572"/>
                  <a:gd name="T62" fmla="*/ 567 w 572"/>
                  <a:gd name="T63" fmla="*/ 229 h 572"/>
                  <a:gd name="T64" fmla="*/ 572 w 572"/>
                  <a:gd name="T65" fmla="*/ 286 h 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72" h="572">
                    <a:moveTo>
                      <a:pt x="572" y="286"/>
                    </a:moveTo>
                    <a:lnTo>
                      <a:pt x="567" y="344"/>
                    </a:lnTo>
                    <a:lnTo>
                      <a:pt x="550" y="397"/>
                    </a:lnTo>
                    <a:lnTo>
                      <a:pt x="523" y="446"/>
                    </a:lnTo>
                    <a:lnTo>
                      <a:pt x="487" y="489"/>
                    </a:lnTo>
                    <a:lnTo>
                      <a:pt x="446" y="523"/>
                    </a:lnTo>
                    <a:lnTo>
                      <a:pt x="397" y="550"/>
                    </a:lnTo>
                    <a:lnTo>
                      <a:pt x="344" y="567"/>
                    </a:lnTo>
                    <a:lnTo>
                      <a:pt x="286" y="572"/>
                    </a:lnTo>
                    <a:lnTo>
                      <a:pt x="228" y="567"/>
                    </a:lnTo>
                    <a:lnTo>
                      <a:pt x="175" y="550"/>
                    </a:lnTo>
                    <a:lnTo>
                      <a:pt x="126" y="523"/>
                    </a:lnTo>
                    <a:lnTo>
                      <a:pt x="84" y="489"/>
                    </a:lnTo>
                    <a:lnTo>
                      <a:pt x="49" y="446"/>
                    </a:lnTo>
                    <a:lnTo>
                      <a:pt x="22" y="397"/>
                    </a:lnTo>
                    <a:lnTo>
                      <a:pt x="5" y="344"/>
                    </a:lnTo>
                    <a:lnTo>
                      <a:pt x="0" y="286"/>
                    </a:lnTo>
                    <a:lnTo>
                      <a:pt x="5" y="229"/>
                    </a:lnTo>
                    <a:lnTo>
                      <a:pt x="22" y="175"/>
                    </a:lnTo>
                    <a:lnTo>
                      <a:pt x="49" y="126"/>
                    </a:lnTo>
                    <a:lnTo>
                      <a:pt x="84" y="84"/>
                    </a:lnTo>
                    <a:lnTo>
                      <a:pt x="126" y="49"/>
                    </a:lnTo>
                    <a:lnTo>
                      <a:pt x="175" y="22"/>
                    </a:lnTo>
                    <a:lnTo>
                      <a:pt x="228" y="5"/>
                    </a:lnTo>
                    <a:lnTo>
                      <a:pt x="286" y="0"/>
                    </a:lnTo>
                    <a:lnTo>
                      <a:pt x="344" y="5"/>
                    </a:lnTo>
                    <a:lnTo>
                      <a:pt x="397" y="22"/>
                    </a:lnTo>
                    <a:lnTo>
                      <a:pt x="446" y="49"/>
                    </a:lnTo>
                    <a:lnTo>
                      <a:pt x="487" y="84"/>
                    </a:lnTo>
                    <a:lnTo>
                      <a:pt x="523" y="126"/>
                    </a:lnTo>
                    <a:lnTo>
                      <a:pt x="550" y="175"/>
                    </a:lnTo>
                    <a:lnTo>
                      <a:pt x="567" y="229"/>
                    </a:lnTo>
                    <a:lnTo>
                      <a:pt x="572" y="286"/>
                    </a:lnTo>
                    <a:close/>
                  </a:path>
                </a:pathLst>
              </a:custGeom>
              <a:solidFill>
                <a:srgbClr val="000000"/>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rot="0" vert="horz" wrap="square" lIns="91440" tIns="45720" rIns="91440" bIns="45720" anchor="t" anchorCtr="0" upright="1">
                <a:noAutofit/>
              </a:bodyPr>
              <a:lstStyle/>
              <a:p>
                <a:endParaRPr lang="en-US" sz="2800"/>
              </a:p>
            </p:txBody>
          </p:sp>
          <p:sp>
            <p:nvSpPr>
              <p:cNvPr id="988" name="Freeform 987"/>
              <p:cNvSpPr>
                <a:spLocks/>
              </p:cNvSpPr>
              <p:nvPr/>
            </p:nvSpPr>
            <p:spPr bwMode="auto">
              <a:xfrm>
                <a:off x="12690" y="7406"/>
                <a:ext cx="222" cy="215"/>
              </a:xfrm>
              <a:custGeom>
                <a:avLst/>
                <a:gdLst>
                  <a:gd name="T0" fmla="*/ 572 w 572"/>
                  <a:gd name="T1" fmla="*/ 286 h 572"/>
                  <a:gd name="T2" fmla="*/ 567 w 572"/>
                  <a:gd name="T3" fmla="*/ 344 h 572"/>
                  <a:gd name="T4" fmla="*/ 550 w 572"/>
                  <a:gd name="T5" fmla="*/ 397 h 572"/>
                  <a:gd name="T6" fmla="*/ 523 w 572"/>
                  <a:gd name="T7" fmla="*/ 446 h 572"/>
                  <a:gd name="T8" fmla="*/ 487 w 572"/>
                  <a:gd name="T9" fmla="*/ 489 h 572"/>
                  <a:gd name="T10" fmla="*/ 446 w 572"/>
                  <a:gd name="T11" fmla="*/ 523 h 572"/>
                  <a:gd name="T12" fmla="*/ 397 w 572"/>
                  <a:gd name="T13" fmla="*/ 550 h 572"/>
                  <a:gd name="T14" fmla="*/ 344 w 572"/>
                  <a:gd name="T15" fmla="*/ 567 h 572"/>
                  <a:gd name="T16" fmla="*/ 286 w 572"/>
                  <a:gd name="T17" fmla="*/ 572 h 572"/>
                  <a:gd name="T18" fmla="*/ 228 w 572"/>
                  <a:gd name="T19" fmla="*/ 567 h 572"/>
                  <a:gd name="T20" fmla="*/ 175 w 572"/>
                  <a:gd name="T21" fmla="*/ 550 h 572"/>
                  <a:gd name="T22" fmla="*/ 126 w 572"/>
                  <a:gd name="T23" fmla="*/ 523 h 572"/>
                  <a:gd name="T24" fmla="*/ 84 w 572"/>
                  <a:gd name="T25" fmla="*/ 489 h 572"/>
                  <a:gd name="T26" fmla="*/ 49 w 572"/>
                  <a:gd name="T27" fmla="*/ 446 h 572"/>
                  <a:gd name="T28" fmla="*/ 22 w 572"/>
                  <a:gd name="T29" fmla="*/ 397 h 572"/>
                  <a:gd name="T30" fmla="*/ 5 w 572"/>
                  <a:gd name="T31" fmla="*/ 344 h 572"/>
                  <a:gd name="T32" fmla="*/ 0 w 572"/>
                  <a:gd name="T33" fmla="*/ 286 h 572"/>
                  <a:gd name="T34" fmla="*/ 5 w 572"/>
                  <a:gd name="T35" fmla="*/ 229 h 572"/>
                  <a:gd name="T36" fmla="*/ 22 w 572"/>
                  <a:gd name="T37" fmla="*/ 175 h 572"/>
                  <a:gd name="T38" fmla="*/ 49 w 572"/>
                  <a:gd name="T39" fmla="*/ 126 h 572"/>
                  <a:gd name="T40" fmla="*/ 84 w 572"/>
                  <a:gd name="T41" fmla="*/ 84 h 572"/>
                  <a:gd name="T42" fmla="*/ 126 w 572"/>
                  <a:gd name="T43" fmla="*/ 49 h 572"/>
                  <a:gd name="T44" fmla="*/ 175 w 572"/>
                  <a:gd name="T45" fmla="*/ 22 h 572"/>
                  <a:gd name="T46" fmla="*/ 228 w 572"/>
                  <a:gd name="T47" fmla="*/ 5 h 572"/>
                  <a:gd name="T48" fmla="*/ 286 w 572"/>
                  <a:gd name="T49" fmla="*/ 0 h 572"/>
                  <a:gd name="T50" fmla="*/ 344 w 572"/>
                  <a:gd name="T51" fmla="*/ 5 h 572"/>
                  <a:gd name="T52" fmla="*/ 397 w 572"/>
                  <a:gd name="T53" fmla="*/ 22 h 572"/>
                  <a:gd name="T54" fmla="*/ 446 w 572"/>
                  <a:gd name="T55" fmla="*/ 49 h 572"/>
                  <a:gd name="T56" fmla="*/ 487 w 572"/>
                  <a:gd name="T57" fmla="*/ 84 h 572"/>
                  <a:gd name="T58" fmla="*/ 523 w 572"/>
                  <a:gd name="T59" fmla="*/ 126 h 572"/>
                  <a:gd name="T60" fmla="*/ 550 w 572"/>
                  <a:gd name="T61" fmla="*/ 175 h 572"/>
                  <a:gd name="T62" fmla="*/ 567 w 572"/>
                  <a:gd name="T63" fmla="*/ 229 h 572"/>
                  <a:gd name="T64" fmla="*/ 572 w 572"/>
                  <a:gd name="T65" fmla="*/ 286 h 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72" h="572">
                    <a:moveTo>
                      <a:pt x="572" y="286"/>
                    </a:moveTo>
                    <a:lnTo>
                      <a:pt x="567" y="344"/>
                    </a:lnTo>
                    <a:lnTo>
                      <a:pt x="550" y="397"/>
                    </a:lnTo>
                    <a:lnTo>
                      <a:pt x="523" y="446"/>
                    </a:lnTo>
                    <a:lnTo>
                      <a:pt x="487" y="489"/>
                    </a:lnTo>
                    <a:lnTo>
                      <a:pt x="446" y="523"/>
                    </a:lnTo>
                    <a:lnTo>
                      <a:pt x="397" y="550"/>
                    </a:lnTo>
                    <a:lnTo>
                      <a:pt x="344" y="567"/>
                    </a:lnTo>
                    <a:lnTo>
                      <a:pt x="286" y="572"/>
                    </a:lnTo>
                    <a:lnTo>
                      <a:pt x="228" y="567"/>
                    </a:lnTo>
                    <a:lnTo>
                      <a:pt x="175" y="550"/>
                    </a:lnTo>
                    <a:lnTo>
                      <a:pt x="126" y="523"/>
                    </a:lnTo>
                    <a:lnTo>
                      <a:pt x="84" y="489"/>
                    </a:lnTo>
                    <a:lnTo>
                      <a:pt x="49" y="446"/>
                    </a:lnTo>
                    <a:lnTo>
                      <a:pt x="22" y="397"/>
                    </a:lnTo>
                    <a:lnTo>
                      <a:pt x="5" y="344"/>
                    </a:lnTo>
                    <a:lnTo>
                      <a:pt x="0" y="286"/>
                    </a:lnTo>
                    <a:lnTo>
                      <a:pt x="5" y="229"/>
                    </a:lnTo>
                    <a:lnTo>
                      <a:pt x="22" y="175"/>
                    </a:lnTo>
                    <a:lnTo>
                      <a:pt x="49" y="126"/>
                    </a:lnTo>
                    <a:lnTo>
                      <a:pt x="84" y="84"/>
                    </a:lnTo>
                    <a:lnTo>
                      <a:pt x="126" y="49"/>
                    </a:lnTo>
                    <a:lnTo>
                      <a:pt x="175" y="22"/>
                    </a:lnTo>
                    <a:lnTo>
                      <a:pt x="228" y="5"/>
                    </a:lnTo>
                    <a:lnTo>
                      <a:pt x="286" y="0"/>
                    </a:lnTo>
                    <a:lnTo>
                      <a:pt x="344" y="5"/>
                    </a:lnTo>
                    <a:lnTo>
                      <a:pt x="397" y="22"/>
                    </a:lnTo>
                    <a:lnTo>
                      <a:pt x="446" y="49"/>
                    </a:lnTo>
                    <a:lnTo>
                      <a:pt x="487" y="84"/>
                    </a:lnTo>
                    <a:lnTo>
                      <a:pt x="523" y="126"/>
                    </a:lnTo>
                    <a:lnTo>
                      <a:pt x="550" y="175"/>
                    </a:lnTo>
                    <a:lnTo>
                      <a:pt x="567" y="229"/>
                    </a:lnTo>
                    <a:lnTo>
                      <a:pt x="572" y="28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
                    <a:solidFill>
                      <a:srgbClr val="000000"/>
                    </a:solidFill>
                    <a:prstDash val="solid"/>
                    <a:round/>
                    <a:headEnd/>
                    <a:tailEnd/>
                  </a14:hiddenLine>
                </a:ext>
              </a:extLst>
            </p:spPr>
            <p:txBody>
              <a:bodyPr rot="0" vert="horz" wrap="square" lIns="91440" tIns="45720" rIns="91440" bIns="45720" anchor="t" anchorCtr="0" upright="1">
                <a:noAutofit/>
              </a:bodyPr>
              <a:lstStyle/>
              <a:p>
                <a:endParaRPr lang="en-US" sz="2800"/>
              </a:p>
            </p:txBody>
          </p:sp>
          <p:sp>
            <p:nvSpPr>
              <p:cNvPr id="989" name="Freeform 988"/>
              <p:cNvSpPr>
                <a:spLocks/>
              </p:cNvSpPr>
              <p:nvPr/>
            </p:nvSpPr>
            <p:spPr bwMode="auto">
              <a:xfrm>
                <a:off x="13047" y="7406"/>
                <a:ext cx="221" cy="215"/>
              </a:xfrm>
              <a:custGeom>
                <a:avLst/>
                <a:gdLst>
                  <a:gd name="T0" fmla="*/ 573 w 573"/>
                  <a:gd name="T1" fmla="*/ 286 h 572"/>
                  <a:gd name="T2" fmla="*/ 567 w 573"/>
                  <a:gd name="T3" fmla="*/ 344 h 572"/>
                  <a:gd name="T4" fmla="*/ 550 w 573"/>
                  <a:gd name="T5" fmla="*/ 397 h 572"/>
                  <a:gd name="T6" fmla="*/ 524 w 573"/>
                  <a:gd name="T7" fmla="*/ 446 h 572"/>
                  <a:gd name="T8" fmla="*/ 488 w 573"/>
                  <a:gd name="T9" fmla="*/ 489 h 572"/>
                  <a:gd name="T10" fmla="*/ 447 w 573"/>
                  <a:gd name="T11" fmla="*/ 523 h 572"/>
                  <a:gd name="T12" fmla="*/ 398 w 573"/>
                  <a:gd name="T13" fmla="*/ 550 h 572"/>
                  <a:gd name="T14" fmla="*/ 345 w 573"/>
                  <a:gd name="T15" fmla="*/ 567 h 572"/>
                  <a:gd name="T16" fmla="*/ 287 w 573"/>
                  <a:gd name="T17" fmla="*/ 572 h 572"/>
                  <a:gd name="T18" fmla="*/ 228 w 573"/>
                  <a:gd name="T19" fmla="*/ 567 h 572"/>
                  <a:gd name="T20" fmla="*/ 176 w 573"/>
                  <a:gd name="T21" fmla="*/ 550 h 572"/>
                  <a:gd name="T22" fmla="*/ 127 w 573"/>
                  <a:gd name="T23" fmla="*/ 523 h 572"/>
                  <a:gd name="T24" fmla="*/ 85 w 573"/>
                  <a:gd name="T25" fmla="*/ 489 h 572"/>
                  <a:gd name="T26" fmla="*/ 49 w 573"/>
                  <a:gd name="T27" fmla="*/ 446 h 572"/>
                  <a:gd name="T28" fmla="*/ 23 w 573"/>
                  <a:gd name="T29" fmla="*/ 397 h 572"/>
                  <a:gd name="T30" fmla="*/ 6 w 573"/>
                  <a:gd name="T31" fmla="*/ 344 h 572"/>
                  <a:gd name="T32" fmla="*/ 0 w 573"/>
                  <a:gd name="T33" fmla="*/ 286 h 572"/>
                  <a:gd name="T34" fmla="*/ 6 w 573"/>
                  <a:gd name="T35" fmla="*/ 229 h 572"/>
                  <a:gd name="T36" fmla="*/ 23 w 573"/>
                  <a:gd name="T37" fmla="*/ 175 h 572"/>
                  <a:gd name="T38" fmla="*/ 49 w 573"/>
                  <a:gd name="T39" fmla="*/ 126 h 572"/>
                  <a:gd name="T40" fmla="*/ 85 w 573"/>
                  <a:gd name="T41" fmla="*/ 84 h 572"/>
                  <a:gd name="T42" fmla="*/ 127 w 573"/>
                  <a:gd name="T43" fmla="*/ 49 h 572"/>
                  <a:gd name="T44" fmla="*/ 176 w 573"/>
                  <a:gd name="T45" fmla="*/ 22 h 572"/>
                  <a:gd name="T46" fmla="*/ 228 w 573"/>
                  <a:gd name="T47" fmla="*/ 5 h 572"/>
                  <a:gd name="T48" fmla="*/ 287 w 573"/>
                  <a:gd name="T49" fmla="*/ 0 h 572"/>
                  <a:gd name="T50" fmla="*/ 345 w 573"/>
                  <a:gd name="T51" fmla="*/ 5 h 572"/>
                  <a:gd name="T52" fmla="*/ 398 w 573"/>
                  <a:gd name="T53" fmla="*/ 22 h 572"/>
                  <a:gd name="T54" fmla="*/ 447 w 573"/>
                  <a:gd name="T55" fmla="*/ 49 h 572"/>
                  <a:gd name="T56" fmla="*/ 488 w 573"/>
                  <a:gd name="T57" fmla="*/ 84 h 572"/>
                  <a:gd name="T58" fmla="*/ 524 w 573"/>
                  <a:gd name="T59" fmla="*/ 126 h 572"/>
                  <a:gd name="T60" fmla="*/ 550 w 573"/>
                  <a:gd name="T61" fmla="*/ 175 h 572"/>
                  <a:gd name="T62" fmla="*/ 567 w 573"/>
                  <a:gd name="T63" fmla="*/ 229 h 572"/>
                  <a:gd name="T64" fmla="*/ 573 w 573"/>
                  <a:gd name="T65" fmla="*/ 286 h 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73" h="572">
                    <a:moveTo>
                      <a:pt x="573" y="286"/>
                    </a:moveTo>
                    <a:lnTo>
                      <a:pt x="567" y="344"/>
                    </a:lnTo>
                    <a:lnTo>
                      <a:pt x="550" y="397"/>
                    </a:lnTo>
                    <a:lnTo>
                      <a:pt x="524" y="446"/>
                    </a:lnTo>
                    <a:lnTo>
                      <a:pt x="488" y="489"/>
                    </a:lnTo>
                    <a:lnTo>
                      <a:pt x="447" y="523"/>
                    </a:lnTo>
                    <a:lnTo>
                      <a:pt x="398" y="550"/>
                    </a:lnTo>
                    <a:lnTo>
                      <a:pt x="345" y="567"/>
                    </a:lnTo>
                    <a:lnTo>
                      <a:pt x="287" y="572"/>
                    </a:lnTo>
                    <a:lnTo>
                      <a:pt x="228" y="567"/>
                    </a:lnTo>
                    <a:lnTo>
                      <a:pt x="176" y="550"/>
                    </a:lnTo>
                    <a:lnTo>
                      <a:pt x="127" y="523"/>
                    </a:lnTo>
                    <a:lnTo>
                      <a:pt x="85" y="489"/>
                    </a:lnTo>
                    <a:lnTo>
                      <a:pt x="49" y="446"/>
                    </a:lnTo>
                    <a:lnTo>
                      <a:pt x="23" y="397"/>
                    </a:lnTo>
                    <a:lnTo>
                      <a:pt x="6" y="344"/>
                    </a:lnTo>
                    <a:lnTo>
                      <a:pt x="0" y="286"/>
                    </a:lnTo>
                    <a:lnTo>
                      <a:pt x="6" y="229"/>
                    </a:lnTo>
                    <a:lnTo>
                      <a:pt x="23" y="175"/>
                    </a:lnTo>
                    <a:lnTo>
                      <a:pt x="49" y="126"/>
                    </a:lnTo>
                    <a:lnTo>
                      <a:pt x="85" y="84"/>
                    </a:lnTo>
                    <a:lnTo>
                      <a:pt x="127" y="49"/>
                    </a:lnTo>
                    <a:lnTo>
                      <a:pt x="176" y="22"/>
                    </a:lnTo>
                    <a:lnTo>
                      <a:pt x="228" y="5"/>
                    </a:lnTo>
                    <a:lnTo>
                      <a:pt x="287" y="0"/>
                    </a:lnTo>
                    <a:lnTo>
                      <a:pt x="345" y="5"/>
                    </a:lnTo>
                    <a:lnTo>
                      <a:pt x="398" y="22"/>
                    </a:lnTo>
                    <a:lnTo>
                      <a:pt x="447" y="49"/>
                    </a:lnTo>
                    <a:lnTo>
                      <a:pt x="488" y="84"/>
                    </a:lnTo>
                    <a:lnTo>
                      <a:pt x="524" y="126"/>
                    </a:lnTo>
                    <a:lnTo>
                      <a:pt x="550" y="175"/>
                    </a:lnTo>
                    <a:lnTo>
                      <a:pt x="567" y="229"/>
                    </a:lnTo>
                    <a:lnTo>
                      <a:pt x="573" y="286"/>
                    </a:lnTo>
                    <a:close/>
                  </a:path>
                </a:pathLst>
              </a:custGeom>
              <a:solidFill>
                <a:srgbClr val="000000"/>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rot="0" vert="horz" wrap="square" lIns="91440" tIns="45720" rIns="91440" bIns="45720" anchor="t" anchorCtr="0" upright="1">
                <a:noAutofit/>
              </a:bodyPr>
              <a:lstStyle/>
              <a:p>
                <a:endParaRPr lang="en-US" sz="2800"/>
              </a:p>
            </p:txBody>
          </p:sp>
          <p:sp>
            <p:nvSpPr>
              <p:cNvPr id="990" name="Freeform 989"/>
              <p:cNvSpPr>
                <a:spLocks/>
              </p:cNvSpPr>
              <p:nvPr/>
            </p:nvSpPr>
            <p:spPr bwMode="auto">
              <a:xfrm>
                <a:off x="13047" y="7406"/>
                <a:ext cx="221" cy="215"/>
              </a:xfrm>
              <a:custGeom>
                <a:avLst/>
                <a:gdLst>
                  <a:gd name="T0" fmla="*/ 573 w 573"/>
                  <a:gd name="T1" fmla="*/ 286 h 572"/>
                  <a:gd name="T2" fmla="*/ 567 w 573"/>
                  <a:gd name="T3" fmla="*/ 344 h 572"/>
                  <a:gd name="T4" fmla="*/ 550 w 573"/>
                  <a:gd name="T5" fmla="*/ 397 h 572"/>
                  <a:gd name="T6" fmla="*/ 524 w 573"/>
                  <a:gd name="T7" fmla="*/ 446 h 572"/>
                  <a:gd name="T8" fmla="*/ 488 w 573"/>
                  <a:gd name="T9" fmla="*/ 489 h 572"/>
                  <a:gd name="T10" fmla="*/ 447 w 573"/>
                  <a:gd name="T11" fmla="*/ 523 h 572"/>
                  <a:gd name="T12" fmla="*/ 398 w 573"/>
                  <a:gd name="T13" fmla="*/ 550 h 572"/>
                  <a:gd name="T14" fmla="*/ 345 w 573"/>
                  <a:gd name="T15" fmla="*/ 567 h 572"/>
                  <a:gd name="T16" fmla="*/ 287 w 573"/>
                  <a:gd name="T17" fmla="*/ 572 h 572"/>
                  <a:gd name="T18" fmla="*/ 228 w 573"/>
                  <a:gd name="T19" fmla="*/ 567 h 572"/>
                  <a:gd name="T20" fmla="*/ 176 w 573"/>
                  <a:gd name="T21" fmla="*/ 550 h 572"/>
                  <a:gd name="T22" fmla="*/ 127 w 573"/>
                  <a:gd name="T23" fmla="*/ 523 h 572"/>
                  <a:gd name="T24" fmla="*/ 85 w 573"/>
                  <a:gd name="T25" fmla="*/ 489 h 572"/>
                  <a:gd name="T26" fmla="*/ 49 w 573"/>
                  <a:gd name="T27" fmla="*/ 446 h 572"/>
                  <a:gd name="T28" fmla="*/ 23 w 573"/>
                  <a:gd name="T29" fmla="*/ 397 h 572"/>
                  <a:gd name="T30" fmla="*/ 6 w 573"/>
                  <a:gd name="T31" fmla="*/ 344 h 572"/>
                  <a:gd name="T32" fmla="*/ 0 w 573"/>
                  <a:gd name="T33" fmla="*/ 286 h 572"/>
                  <a:gd name="T34" fmla="*/ 6 w 573"/>
                  <a:gd name="T35" fmla="*/ 229 h 572"/>
                  <a:gd name="T36" fmla="*/ 23 w 573"/>
                  <a:gd name="T37" fmla="*/ 175 h 572"/>
                  <a:gd name="T38" fmla="*/ 49 w 573"/>
                  <a:gd name="T39" fmla="*/ 126 h 572"/>
                  <a:gd name="T40" fmla="*/ 85 w 573"/>
                  <a:gd name="T41" fmla="*/ 84 h 572"/>
                  <a:gd name="T42" fmla="*/ 127 w 573"/>
                  <a:gd name="T43" fmla="*/ 49 h 572"/>
                  <a:gd name="T44" fmla="*/ 176 w 573"/>
                  <a:gd name="T45" fmla="*/ 22 h 572"/>
                  <a:gd name="T46" fmla="*/ 228 w 573"/>
                  <a:gd name="T47" fmla="*/ 5 h 572"/>
                  <a:gd name="T48" fmla="*/ 287 w 573"/>
                  <a:gd name="T49" fmla="*/ 0 h 572"/>
                  <a:gd name="T50" fmla="*/ 345 w 573"/>
                  <a:gd name="T51" fmla="*/ 5 h 572"/>
                  <a:gd name="T52" fmla="*/ 398 w 573"/>
                  <a:gd name="T53" fmla="*/ 22 h 572"/>
                  <a:gd name="T54" fmla="*/ 447 w 573"/>
                  <a:gd name="T55" fmla="*/ 49 h 572"/>
                  <a:gd name="T56" fmla="*/ 488 w 573"/>
                  <a:gd name="T57" fmla="*/ 84 h 572"/>
                  <a:gd name="T58" fmla="*/ 524 w 573"/>
                  <a:gd name="T59" fmla="*/ 126 h 572"/>
                  <a:gd name="T60" fmla="*/ 550 w 573"/>
                  <a:gd name="T61" fmla="*/ 175 h 572"/>
                  <a:gd name="T62" fmla="*/ 567 w 573"/>
                  <a:gd name="T63" fmla="*/ 229 h 572"/>
                  <a:gd name="T64" fmla="*/ 573 w 573"/>
                  <a:gd name="T65" fmla="*/ 286 h 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73" h="572">
                    <a:moveTo>
                      <a:pt x="573" y="286"/>
                    </a:moveTo>
                    <a:lnTo>
                      <a:pt x="567" y="344"/>
                    </a:lnTo>
                    <a:lnTo>
                      <a:pt x="550" y="397"/>
                    </a:lnTo>
                    <a:lnTo>
                      <a:pt x="524" y="446"/>
                    </a:lnTo>
                    <a:lnTo>
                      <a:pt x="488" y="489"/>
                    </a:lnTo>
                    <a:lnTo>
                      <a:pt x="447" y="523"/>
                    </a:lnTo>
                    <a:lnTo>
                      <a:pt x="398" y="550"/>
                    </a:lnTo>
                    <a:lnTo>
                      <a:pt x="345" y="567"/>
                    </a:lnTo>
                    <a:lnTo>
                      <a:pt x="287" y="572"/>
                    </a:lnTo>
                    <a:lnTo>
                      <a:pt x="228" y="567"/>
                    </a:lnTo>
                    <a:lnTo>
                      <a:pt x="176" y="550"/>
                    </a:lnTo>
                    <a:lnTo>
                      <a:pt x="127" y="523"/>
                    </a:lnTo>
                    <a:lnTo>
                      <a:pt x="85" y="489"/>
                    </a:lnTo>
                    <a:lnTo>
                      <a:pt x="49" y="446"/>
                    </a:lnTo>
                    <a:lnTo>
                      <a:pt x="23" y="397"/>
                    </a:lnTo>
                    <a:lnTo>
                      <a:pt x="6" y="344"/>
                    </a:lnTo>
                    <a:lnTo>
                      <a:pt x="0" y="286"/>
                    </a:lnTo>
                    <a:lnTo>
                      <a:pt x="6" y="229"/>
                    </a:lnTo>
                    <a:lnTo>
                      <a:pt x="23" y="175"/>
                    </a:lnTo>
                    <a:lnTo>
                      <a:pt x="49" y="126"/>
                    </a:lnTo>
                    <a:lnTo>
                      <a:pt x="85" y="84"/>
                    </a:lnTo>
                    <a:lnTo>
                      <a:pt x="127" y="49"/>
                    </a:lnTo>
                    <a:lnTo>
                      <a:pt x="176" y="22"/>
                    </a:lnTo>
                    <a:lnTo>
                      <a:pt x="228" y="5"/>
                    </a:lnTo>
                    <a:lnTo>
                      <a:pt x="287" y="0"/>
                    </a:lnTo>
                    <a:lnTo>
                      <a:pt x="345" y="5"/>
                    </a:lnTo>
                    <a:lnTo>
                      <a:pt x="398" y="22"/>
                    </a:lnTo>
                    <a:lnTo>
                      <a:pt x="447" y="49"/>
                    </a:lnTo>
                    <a:lnTo>
                      <a:pt x="488" y="84"/>
                    </a:lnTo>
                    <a:lnTo>
                      <a:pt x="524" y="126"/>
                    </a:lnTo>
                    <a:lnTo>
                      <a:pt x="550" y="175"/>
                    </a:lnTo>
                    <a:lnTo>
                      <a:pt x="567" y="229"/>
                    </a:lnTo>
                    <a:lnTo>
                      <a:pt x="573" y="28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
                    <a:solidFill>
                      <a:srgbClr val="000000"/>
                    </a:solidFill>
                    <a:prstDash val="solid"/>
                    <a:round/>
                    <a:headEnd/>
                    <a:tailEnd/>
                  </a14:hiddenLine>
                </a:ext>
              </a:extLst>
            </p:spPr>
            <p:txBody>
              <a:bodyPr rot="0" vert="horz" wrap="square" lIns="91440" tIns="45720" rIns="91440" bIns="45720" anchor="t" anchorCtr="0" upright="1">
                <a:noAutofit/>
              </a:bodyPr>
              <a:lstStyle/>
              <a:p>
                <a:endParaRPr lang="en-US" sz="2800"/>
              </a:p>
            </p:txBody>
          </p:sp>
          <p:sp>
            <p:nvSpPr>
              <p:cNvPr id="991" name="Freeform 990"/>
              <p:cNvSpPr>
                <a:spLocks/>
              </p:cNvSpPr>
              <p:nvPr/>
            </p:nvSpPr>
            <p:spPr bwMode="auto">
              <a:xfrm>
                <a:off x="13404" y="7406"/>
                <a:ext cx="221" cy="215"/>
              </a:xfrm>
              <a:custGeom>
                <a:avLst/>
                <a:gdLst>
                  <a:gd name="T0" fmla="*/ 573 w 573"/>
                  <a:gd name="T1" fmla="*/ 286 h 572"/>
                  <a:gd name="T2" fmla="*/ 567 w 573"/>
                  <a:gd name="T3" fmla="*/ 344 h 572"/>
                  <a:gd name="T4" fmla="*/ 550 w 573"/>
                  <a:gd name="T5" fmla="*/ 397 h 572"/>
                  <a:gd name="T6" fmla="*/ 524 w 573"/>
                  <a:gd name="T7" fmla="*/ 446 h 572"/>
                  <a:gd name="T8" fmla="*/ 488 w 573"/>
                  <a:gd name="T9" fmla="*/ 489 h 572"/>
                  <a:gd name="T10" fmla="*/ 447 w 573"/>
                  <a:gd name="T11" fmla="*/ 523 h 572"/>
                  <a:gd name="T12" fmla="*/ 398 w 573"/>
                  <a:gd name="T13" fmla="*/ 550 h 572"/>
                  <a:gd name="T14" fmla="*/ 345 w 573"/>
                  <a:gd name="T15" fmla="*/ 567 h 572"/>
                  <a:gd name="T16" fmla="*/ 286 w 573"/>
                  <a:gd name="T17" fmla="*/ 572 h 572"/>
                  <a:gd name="T18" fmla="*/ 228 w 573"/>
                  <a:gd name="T19" fmla="*/ 567 h 572"/>
                  <a:gd name="T20" fmla="*/ 175 w 573"/>
                  <a:gd name="T21" fmla="*/ 550 h 572"/>
                  <a:gd name="T22" fmla="*/ 126 w 573"/>
                  <a:gd name="T23" fmla="*/ 523 h 572"/>
                  <a:gd name="T24" fmla="*/ 85 w 573"/>
                  <a:gd name="T25" fmla="*/ 489 h 572"/>
                  <a:gd name="T26" fmla="*/ 49 w 573"/>
                  <a:gd name="T27" fmla="*/ 446 h 572"/>
                  <a:gd name="T28" fmla="*/ 23 w 573"/>
                  <a:gd name="T29" fmla="*/ 397 h 572"/>
                  <a:gd name="T30" fmla="*/ 6 w 573"/>
                  <a:gd name="T31" fmla="*/ 344 h 572"/>
                  <a:gd name="T32" fmla="*/ 0 w 573"/>
                  <a:gd name="T33" fmla="*/ 286 h 572"/>
                  <a:gd name="T34" fmla="*/ 6 w 573"/>
                  <a:gd name="T35" fmla="*/ 229 h 572"/>
                  <a:gd name="T36" fmla="*/ 23 w 573"/>
                  <a:gd name="T37" fmla="*/ 175 h 572"/>
                  <a:gd name="T38" fmla="*/ 49 w 573"/>
                  <a:gd name="T39" fmla="*/ 126 h 572"/>
                  <a:gd name="T40" fmla="*/ 85 w 573"/>
                  <a:gd name="T41" fmla="*/ 84 h 572"/>
                  <a:gd name="T42" fmla="*/ 126 w 573"/>
                  <a:gd name="T43" fmla="*/ 49 h 572"/>
                  <a:gd name="T44" fmla="*/ 175 w 573"/>
                  <a:gd name="T45" fmla="*/ 22 h 572"/>
                  <a:gd name="T46" fmla="*/ 228 w 573"/>
                  <a:gd name="T47" fmla="*/ 5 h 572"/>
                  <a:gd name="T48" fmla="*/ 286 w 573"/>
                  <a:gd name="T49" fmla="*/ 0 h 572"/>
                  <a:gd name="T50" fmla="*/ 345 w 573"/>
                  <a:gd name="T51" fmla="*/ 5 h 572"/>
                  <a:gd name="T52" fmla="*/ 398 w 573"/>
                  <a:gd name="T53" fmla="*/ 22 h 572"/>
                  <a:gd name="T54" fmla="*/ 447 w 573"/>
                  <a:gd name="T55" fmla="*/ 49 h 572"/>
                  <a:gd name="T56" fmla="*/ 488 w 573"/>
                  <a:gd name="T57" fmla="*/ 84 h 572"/>
                  <a:gd name="T58" fmla="*/ 524 w 573"/>
                  <a:gd name="T59" fmla="*/ 126 h 572"/>
                  <a:gd name="T60" fmla="*/ 550 w 573"/>
                  <a:gd name="T61" fmla="*/ 175 h 572"/>
                  <a:gd name="T62" fmla="*/ 567 w 573"/>
                  <a:gd name="T63" fmla="*/ 229 h 572"/>
                  <a:gd name="T64" fmla="*/ 573 w 573"/>
                  <a:gd name="T65" fmla="*/ 286 h 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73" h="572">
                    <a:moveTo>
                      <a:pt x="573" y="286"/>
                    </a:moveTo>
                    <a:lnTo>
                      <a:pt x="567" y="344"/>
                    </a:lnTo>
                    <a:lnTo>
                      <a:pt x="550" y="397"/>
                    </a:lnTo>
                    <a:lnTo>
                      <a:pt x="524" y="446"/>
                    </a:lnTo>
                    <a:lnTo>
                      <a:pt x="488" y="489"/>
                    </a:lnTo>
                    <a:lnTo>
                      <a:pt x="447" y="523"/>
                    </a:lnTo>
                    <a:lnTo>
                      <a:pt x="398" y="550"/>
                    </a:lnTo>
                    <a:lnTo>
                      <a:pt x="345" y="567"/>
                    </a:lnTo>
                    <a:lnTo>
                      <a:pt x="286" y="572"/>
                    </a:lnTo>
                    <a:lnTo>
                      <a:pt x="228" y="567"/>
                    </a:lnTo>
                    <a:lnTo>
                      <a:pt x="175" y="550"/>
                    </a:lnTo>
                    <a:lnTo>
                      <a:pt x="126" y="523"/>
                    </a:lnTo>
                    <a:lnTo>
                      <a:pt x="85" y="489"/>
                    </a:lnTo>
                    <a:lnTo>
                      <a:pt x="49" y="446"/>
                    </a:lnTo>
                    <a:lnTo>
                      <a:pt x="23" y="397"/>
                    </a:lnTo>
                    <a:lnTo>
                      <a:pt x="6" y="344"/>
                    </a:lnTo>
                    <a:lnTo>
                      <a:pt x="0" y="286"/>
                    </a:lnTo>
                    <a:lnTo>
                      <a:pt x="6" y="229"/>
                    </a:lnTo>
                    <a:lnTo>
                      <a:pt x="23" y="175"/>
                    </a:lnTo>
                    <a:lnTo>
                      <a:pt x="49" y="126"/>
                    </a:lnTo>
                    <a:lnTo>
                      <a:pt x="85" y="84"/>
                    </a:lnTo>
                    <a:lnTo>
                      <a:pt x="126" y="49"/>
                    </a:lnTo>
                    <a:lnTo>
                      <a:pt x="175" y="22"/>
                    </a:lnTo>
                    <a:lnTo>
                      <a:pt x="228" y="5"/>
                    </a:lnTo>
                    <a:lnTo>
                      <a:pt x="286" y="0"/>
                    </a:lnTo>
                    <a:lnTo>
                      <a:pt x="345" y="5"/>
                    </a:lnTo>
                    <a:lnTo>
                      <a:pt x="398" y="22"/>
                    </a:lnTo>
                    <a:lnTo>
                      <a:pt x="447" y="49"/>
                    </a:lnTo>
                    <a:lnTo>
                      <a:pt x="488" y="84"/>
                    </a:lnTo>
                    <a:lnTo>
                      <a:pt x="524" y="126"/>
                    </a:lnTo>
                    <a:lnTo>
                      <a:pt x="550" y="175"/>
                    </a:lnTo>
                    <a:lnTo>
                      <a:pt x="567" y="229"/>
                    </a:lnTo>
                    <a:lnTo>
                      <a:pt x="573" y="286"/>
                    </a:lnTo>
                    <a:close/>
                  </a:path>
                </a:pathLst>
              </a:custGeom>
              <a:solidFill>
                <a:srgbClr val="000000"/>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rot="0" vert="horz" wrap="square" lIns="91440" tIns="45720" rIns="91440" bIns="45720" anchor="t" anchorCtr="0" upright="1">
                <a:noAutofit/>
              </a:bodyPr>
              <a:lstStyle/>
              <a:p>
                <a:endParaRPr lang="en-US" sz="2800"/>
              </a:p>
            </p:txBody>
          </p:sp>
          <p:sp>
            <p:nvSpPr>
              <p:cNvPr id="992" name="Freeform 991"/>
              <p:cNvSpPr>
                <a:spLocks/>
              </p:cNvSpPr>
              <p:nvPr/>
            </p:nvSpPr>
            <p:spPr bwMode="auto">
              <a:xfrm>
                <a:off x="13404" y="7406"/>
                <a:ext cx="221" cy="215"/>
              </a:xfrm>
              <a:custGeom>
                <a:avLst/>
                <a:gdLst>
                  <a:gd name="T0" fmla="*/ 573 w 573"/>
                  <a:gd name="T1" fmla="*/ 286 h 572"/>
                  <a:gd name="T2" fmla="*/ 567 w 573"/>
                  <a:gd name="T3" fmla="*/ 344 h 572"/>
                  <a:gd name="T4" fmla="*/ 550 w 573"/>
                  <a:gd name="T5" fmla="*/ 397 h 572"/>
                  <a:gd name="T6" fmla="*/ 524 w 573"/>
                  <a:gd name="T7" fmla="*/ 446 h 572"/>
                  <a:gd name="T8" fmla="*/ 488 w 573"/>
                  <a:gd name="T9" fmla="*/ 489 h 572"/>
                  <a:gd name="T10" fmla="*/ 447 w 573"/>
                  <a:gd name="T11" fmla="*/ 523 h 572"/>
                  <a:gd name="T12" fmla="*/ 398 w 573"/>
                  <a:gd name="T13" fmla="*/ 550 h 572"/>
                  <a:gd name="T14" fmla="*/ 345 w 573"/>
                  <a:gd name="T15" fmla="*/ 567 h 572"/>
                  <a:gd name="T16" fmla="*/ 286 w 573"/>
                  <a:gd name="T17" fmla="*/ 572 h 572"/>
                  <a:gd name="T18" fmla="*/ 228 w 573"/>
                  <a:gd name="T19" fmla="*/ 567 h 572"/>
                  <a:gd name="T20" fmla="*/ 175 w 573"/>
                  <a:gd name="T21" fmla="*/ 550 h 572"/>
                  <a:gd name="T22" fmla="*/ 126 w 573"/>
                  <a:gd name="T23" fmla="*/ 523 h 572"/>
                  <a:gd name="T24" fmla="*/ 85 w 573"/>
                  <a:gd name="T25" fmla="*/ 489 h 572"/>
                  <a:gd name="T26" fmla="*/ 49 w 573"/>
                  <a:gd name="T27" fmla="*/ 446 h 572"/>
                  <a:gd name="T28" fmla="*/ 23 w 573"/>
                  <a:gd name="T29" fmla="*/ 397 h 572"/>
                  <a:gd name="T30" fmla="*/ 6 w 573"/>
                  <a:gd name="T31" fmla="*/ 344 h 572"/>
                  <a:gd name="T32" fmla="*/ 0 w 573"/>
                  <a:gd name="T33" fmla="*/ 286 h 572"/>
                  <a:gd name="T34" fmla="*/ 6 w 573"/>
                  <a:gd name="T35" fmla="*/ 229 h 572"/>
                  <a:gd name="T36" fmla="*/ 23 w 573"/>
                  <a:gd name="T37" fmla="*/ 175 h 572"/>
                  <a:gd name="T38" fmla="*/ 49 w 573"/>
                  <a:gd name="T39" fmla="*/ 126 h 572"/>
                  <a:gd name="T40" fmla="*/ 85 w 573"/>
                  <a:gd name="T41" fmla="*/ 84 h 572"/>
                  <a:gd name="T42" fmla="*/ 126 w 573"/>
                  <a:gd name="T43" fmla="*/ 49 h 572"/>
                  <a:gd name="T44" fmla="*/ 175 w 573"/>
                  <a:gd name="T45" fmla="*/ 22 h 572"/>
                  <a:gd name="T46" fmla="*/ 228 w 573"/>
                  <a:gd name="T47" fmla="*/ 5 h 572"/>
                  <a:gd name="T48" fmla="*/ 286 w 573"/>
                  <a:gd name="T49" fmla="*/ 0 h 572"/>
                  <a:gd name="T50" fmla="*/ 345 w 573"/>
                  <a:gd name="T51" fmla="*/ 5 h 572"/>
                  <a:gd name="T52" fmla="*/ 398 w 573"/>
                  <a:gd name="T53" fmla="*/ 22 h 572"/>
                  <a:gd name="T54" fmla="*/ 447 w 573"/>
                  <a:gd name="T55" fmla="*/ 49 h 572"/>
                  <a:gd name="T56" fmla="*/ 488 w 573"/>
                  <a:gd name="T57" fmla="*/ 84 h 572"/>
                  <a:gd name="T58" fmla="*/ 524 w 573"/>
                  <a:gd name="T59" fmla="*/ 126 h 572"/>
                  <a:gd name="T60" fmla="*/ 550 w 573"/>
                  <a:gd name="T61" fmla="*/ 175 h 572"/>
                  <a:gd name="T62" fmla="*/ 567 w 573"/>
                  <a:gd name="T63" fmla="*/ 229 h 572"/>
                  <a:gd name="T64" fmla="*/ 573 w 573"/>
                  <a:gd name="T65" fmla="*/ 286 h 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73" h="572">
                    <a:moveTo>
                      <a:pt x="573" y="286"/>
                    </a:moveTo>
                    <a:lnTo>
                      <a:pt x="567" y="344"/>
                    </a:lnTo>
                    <a:lnTo>
                      <a:pt x="550" y="397"/>
                    </a:lnTo>
                    <a:lnTo>
                      <a:pt x="524" y="446"/>
                    </a:lnTo>
                    <a:lnTo>
                      <a:pt x="488" y="489"/>
                    </a:lnTo>
                    <a:lnTo>
                      <a:pt x="447" y="523"/>
                    </a:lnTo>
                    <a:lnTo>
                      <a:pt x="398" y="550"/>
                    </a:lnTo>
                    <a:lnTo>
                      <a:pt x="345" y="567"/>
                    </a:lnTo>
                    <a:lnTo>
                      <a:pt x="286" y="572"/>
                    </a:lnTo>
                    <a:lnTo>
                      <a:pt x="228" y="567"/>
                    </a:lnTo>
                    <a:lnTo>
                      <a:pt x="175" y="550"/>
                    </a:lnTo>
                    <a:lnTo>
                      <a:pt x="126" y="523"/>
                    </a:lnTo>
                    <a:lnTo>
                      <a:pt x="85" y="489"/>
                    </a:lnTo>
                    <a:lnTo>
                      <a:pt x="49" y="446"/>
                    </a:lnTo>
                    <a:lnTo>
                      <a:pt x="23" y="397"/>
                    </a:lnTo>
                    <a:lnTo>
                      <a:pt x="6" y="344"/>
                    </a:lnTo>
                    <a:lnTo>
                      <a:pt x="0" y="286"/>
                    </a:lnTo>
                    <a:lnTo>
                      <a:pt x="6" y="229"/>
                    </a:lnTo>
                    <a:lnTo>
                      <a:pt x="23" y="175"/>
                    </a:lnTo>
                    <a:lnTo>
                      <a:pt x="49" y="126"/>
                    </a:lnTo>
                    <a:lnTo>
                      <a:pt x="85" y="84"/>
                    </a:lnTo>
                    <a:lnTo>
                      <a:pt x="126" y="49"/>
                    </a:lnTo>
                    <a:lnTo>
                      <a:pt x="175" y="22"/>
                    </a:lnTo>
                    <a:lnTo>
                      <a:pt x="228" y="5"/>
                    </a:lnTo>
                    <a:lnTo>
                      <a:pt x="286" y="0"/>
                    </a:lnTo>
                    <a:lnTo>
                      <a:pt x="345" y="5"/>
                    </a:lnTo>
                    <a:lnTo>
                      <a:pt x="398" y="22"/>
                    </a:lnTo>
                    <a:lnTo>
                      <a:pt x="447" y="49"/>
                    </a:lnTo>
                    <a:lnTo>
                      <a:pt x="488" y="84"/>
                    </a:lnTo>
                    <a:lnTo>
                      <a:pt x="524" y="126"/>
                    </a:lnTo>
                    <a:lnTo>
                      <a:pt x="550" y="175"/>
                    </a:lnTo>
                    <a:lnTo>
                      <a:pt x="567" y="229"/>
                    </a:lnTo>
                    <a:lnTo>
                      <a:pt x="573" y="28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
                    <a:solidFill>
                      <a:srgbClr val="000000"/>
                    </a:solidFill>
                    <a:prstDash val="solid"/>
                    <a:round/>
                    <a:headEnd/>
                    <a:tailEnd/>
                  </a14:hiddenLine>
                </a:ext>
              </a:extLst>
            </p:spPr>
            <p:txBody>
              <a:bodyPr rot="0" vert="horz" wrap="square" lIns="91440" tIns="45720" rIns="91440" bIns="45720" anchor="t" anchorCtr="0" upright="1">
                <a:noAutofit/>
              </a:bodyPr>
              <a:lstStyle/>
              <a:p>
                <a:endParaRPr lang="en-US" sz="2800"/>
              </a:p>
            </p:txBody>
          </p:sp>
          <p:sp>
            <p:nvSpPr>
              <p:cNvPr id="993" name="Freeform 992"/>
              <p:cNvSpPr>
                <a:spLocks/>
              </p:cNvSpPr>
              <p:nvPr/>
            </p:nvSpPr>
            <p:spPr bwMode="auto">
              <a:xfrm>
                <a:off x="13760" y="7406"/>
                <a:ext cx="221" cy="215"/>
              </a:xfrm>
              <a:custGeom>
                <a:avLst/>
                <a:gdLst>
                  <a:gd name="T0" fmla="*/ 572 w 572"/>
                  <a:gd name="T1" fmla="*/ 286 h 572"/>
                  <a:gd name="T2" fmla="*/ 567 w 572"/>
                  <a:gd name="T3" fmla="*/ 344 h 572"/>
                  <a:gd name="T4" fmla="*/ 550 w 572"/>
                  <a:gd name="T5" fmla="*/ 397 h 572"/>
                  <a:gd name="T6" fmla="*/ 523 w 572"/>
                  <a:gd name="T7" fmla="*/ 446 h 572"/>
                  <a:gd name="T8" fmla="*/ 488 w 572"/>
                  <a:gd name="T9" fmla="*/ 489 h 572"/>
                  <a:gd name="T10" fmla="*/ 446 w 572"/>
                  <a:gd name="T11" fmla="*/ 523 h 572"/>
                  <a:gd name="T12" fmla="*/ 397 w 572"/>
                  <a:gd name="T13" fmla="*/ 550 h 572"/>
                  <a:gd name="T14" fmla="*/ 345 w 572"/>
                  <a:gd name="T15" fmla="*/ 567 h 572"/>
                  <a:gd name="T16" fmla="*/ 286 w 572"/>
                  <a:gd name="T17" fmla="*/ 572 h 572"/>
                  <a:gd name="T18" fmla="*/ 228 w 572"/>
                  <a:gd name="T19" fmla="*/ 567 h 572"/>
                  <a:gd name="T20" fmla="*/ 175 w 572"/>
                  <a:gd name="T21" fmla="*/ 550 h 572"/>
                  <a:gd name="T22" fmla="*/ 126 w 572"/>
                  <a:gd name="T23" fmla="*/ 523 h 572"/>
                  <a:gd name="T24" fmla="*/ 85 w 572"/>
                  <a:gd name="T25" fmla="*/ 489 h 572"/>
                  <a:gd name="T26" fmla="*/ 49 w 572"/>
                  <a:gd name="T27" fmla="*/ 446 h 572"/>
                  <a:gd name="T28" fmla="*/ 23 w 572"/>
                  <a:gd name="T29" fmla="*/ 397 h 572"/>
                  <a:gd name="T30" fmla="*/ 6 w 572"/>
                  <a:gd name="T31" fmla="*/ 344 h 572"/>
                  <a:gd name="T32" fmla="*/ 0 w 572"/>
                  <a:gd name="T33" fmla="*/ 286 h 572"/>
                  <a:gd name="T34" fmla="*/ 6 w 572"/>
                  <a:gd name="T35" fmla="*/ 229 h 572"/>
                  <a:gd name="T36" fmla="*/ 23 w 572"/>
                  <a:gd name="T37" fmla="*/ 175 h 572"/>
                  <a:gd name="T38" fmla="*/ 49 w 572"/>
                  <a:gd name="T39" fmla="*/ 126 h 572"/>
                  <a:gd name="T40" fmla="*/ 85 w 572"/>
                  <a:gd name="T41" fmla="*/ 84 h 572"/>
                  <a:gd name="T42" fmla="*/ 126 w 572"/>
                  <a:gd name="T43" fmla="*/ 49 h 572"/>
                  <a:gd name="T44" fmla="*/ 175 w 572"/>
                  <a:gd name="T45" fmla="*/ 22 h 572"/>
                  <a:gd name="T46" fmla="*/ 228 w 572"/>
                  <a:gd name="T47" fmla="*/ 5 h 572"/>
                  <a:gd name="T48" fmla="*/ 286 w 572"/>
                  <a:gd name="T49" fmla="*/ 0 h 572"/>
                  <a:gd name="T50" fmla="*/ 345 w 572"/>
                  <a:gd name="T51" fmla="*/ 5 h 572"/>
                  <a:gd name="T52" fmla="*/ 397 w 572"/>
                  <a:gd name="T53" fmla="*/ 22 h 572"/>
                  <a:gd name="T54" fmla="*/ 446 w 572"/>
                  <a:gd name="T55" fmla="*/ 49 h 572"/>
                  <a:gd name="T56" fmla="*/ 488 w 572"/>
                  <a:gd name="T57" fmla="*/ 84 h 572"/>
                  <a:gd name="T58" fmla="*/ 523 w 572"/>
                  <a:gd name="T59" fmla="*/ 126 h 572"/>
                  <a:gd name="T60" fmla="*/ 550 w 572"/>
                  <a:gd name="T61" fmla="*/ 175 h 572"/>
                  <a:gd name="T62" fmla="*/ 567 w 572"/>
                  <a:gd name="T63" fmla="*/ 229 h 572"/>
                  <a:gd name="T64" fmla="*/ 572 w 572"/>
                  <a:gd name="T65" fmla="*/ 286 h 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72" h="572">
                    <a:moveTo>
                      <a:pt x="572" y="286"/>
                    </a:moveTo>
                    <a:lnTo>
                      <a:pt x="567" y="344"/>
                    </a:lnTo>
                    <a:lnTo>
                      <a:pt x="550" y="397"/>
                    </a:lnTo>
                    <a:lnTo>
                      <a:pt x="523" y="446"/>
                    </a:lnTo>
                    <a:lnTo>
                      <a:pt x="488" y="489"/>
                    </a:lnTo>
                    <a:lnTo>
                      <a:pt x="446" y="523"/>
                    </a:lnTo>
                    <a:lnTo>
                      <a:pt x="397" y="550"/>
                    </a:lnTo>
                    <a:lnTo>
                      <a:pt x="345" y="567"/>
                    </a:lnTo>
                    <a:lnTo>
                      <a:pt x="286" y="572"/>
                    </a:lnTo>
                    <a:lnTo>
                      <a:pt x="228" y="567"/>
                    </a:lnTo>
                    <a:lnTo>
                      <a:pt x="175" y="550"/>
                    </a:lnTo>
                    <a:lnTo>
                      <a:pt x="126" y="523"/>
                    </a:lnTo>
                    <a:lnTo>
                      <a:pt x="85" y="489"/>
                    </a:lnTo>
                    <a:lnTo>
                      <a:pt x="49" y="446"/>
                    </a:lnTo>
                    <a:lnTo>
                      <a:pt x="23" y="397"/>
                    </a:lnTo>
                    <a:lnTo>
                      <a:pt x="6" y="344"/>
                    </a:lnTo>
                    <a:lnTo>
                      <a:pt x="0" y="286"/>
                    </a:lnTo>
                    <a:lnTo>
                      <a:pt x="6" y="229"/>
                    </a:lnTo>
                    <a:lnTo>
                      <a:pt x="23" y="175"/>
                    </a:lnTo>
                    <a:lnTo>
                      <a:pt x="49" y="126"/>
                    </a:lnTo>
                    <a:lnTo>
                      <a:pt x="85" y="84"/>
                    </a:lnTo>
                    <a:lnTo>
                      <a:pt x="126" y="49"/>
                    </a:lnTo>
                    <a:lnTo>
                      <a:pt x="175" y="22"/>
                    </a:lnTo>
                    <a:lnTo>
                      <a:pt x="228" y="5"/>
                    </a:lnTo>
                    <a:lnTo>
                      <a:pt x="286" y="0"/>
                    </a:lnTo>
                    <a:lnTo>
                      <a:pt x="345" y="5"/>
                    </a:lnTo>
                    <a:lnTo>
                      <a:pt x="397" y="22"/>
                    </a:lnTo>
                    <a:lnTo>
                      <a:pt x="446" y="49"/>
                    </a:lnTo>
                    <a:lnTo>
                      <a:pt x="488" y="84"/>
                    </a:lnTo>
                    <a:lnTo>
                      <a:pt x="523" y="126"/>
                    </a:lnTo>
                    <a:lnTo>
                      <a:pt x="550" y="175"/>
                    </a:lnTo>
                    <a:lnTo>
                      <a:pt x="567" y="229"/>
                    </a:lnTo>
                    <a:lnTo>
                      <a:pt x="572" y="286"/>
                    </a:lnTo>
                    <a:close/>
                  </a:path>
                </a:pathLst>
              </a:custGeom>
              <a:solidFill>
                <a:srgbClr val="000000"/>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rot="0" vert="horz" wrap="square" lIns="91440" tIns="45720" rIns="91440" bIns="45720" anchor="t" anchorCtr="0" upright="1">
                <a:noAutofit/>
              </a:bodyPr>
              <a:lstStyle/>
              <a:p>
                <a:endParaRPr lang="en-US" sz="2800"/>
              </a:p>
            </p:txBody>
          </p:sp>
          <p:sp>
            <p:nvSpPr>
              <p:cNvPr id="994" name="Freeform 993"/>
              <p:cNvSpPr>
                <a:spLocks/>
              </p:cNvSpPr>
              <p:nvPr/>
            </p:nvSpPr>
            <p:spPr bwMode="auto">
              <a:xfrm>
                <a:off x="13760" y="7406"/>
                <a:ext cx="221" cy="215"/>
              </a:xfrm>
              <a:custGeom>
                <a:avLst/>
                <a:gdLst>
                  <a:gd name="T0" fmla="*/ 572 w 572"/>
                  <a:gd name="T1" fmla="*/ 286 h 572"/>
                  <a:gd name="T2" fmla="*/ 567 w 572"/>
                  <a:gd name="T3" fmla="*/ 344 h 572"/>
                  <a:gd name="T4" fmla="*/ 550 w 572"/>
                  <a:gd name="T5" fmla="*/ 397 h 572"/>
                  <a:gd name="T6" fmla="*/ 523 w 572"/>
                  <a:gd name="T7" fmla="*/ 446 h 572"/>
                  <a:gd name="T8" fmla="*/ 488 w 572"/>
                  <a:gd name="T9" fmla="*/ 489 h 572"/>
                  <a:gd name="T10" fmla="*/ 446 w 572"/>
                  <a:gd name="T11" fmla="*/ 523 h 572"/>
                  <a:gd name="T12" fmla="*/ 397 w 572"/>
                  <a:gd name="T13" fmla="*/ 550 h 572"/>
                  <a:gd name="T14" fmla="*/ 345 w 572"/>
                  <a:gd name="T15" fmla="*/ 567 h 572"/>
                  <a:gd name="T16" fmla="*/ 286 w 572"/>
                  <a:gd name="T17" fmla="*/ 572 h 572"/>
                  <a:gd name="T18" fmla="*/ 228 w 572"/>
                  <a:gd name="T19" fmla="*/ 567 h 572"/>
                  <a:gd name="T20" fmla="*/ 175 w 572"/>
                  <a:gd name="T21" fmla="*/ 550 h 572"/>
                  <a:gd name="T22" fmla="*/ 126 w 572"/>
                  <a:gd name="T23" fmla="*/ 523 h 572"/>
                  <a:gd name="T24" fmla="*/ 85 w 572"/>
                  <a:gd name="T25" fmla="*/ 489 h 572"/>
                  <a:gd name="T26" fmla="*/ 49 w 572"/>
                  <a:gd name="T27" fmla="*/ 446 h 572"/>
                  <a:gd name="T28" fmla="*/ 23 w 572"/>
                  <a:gd name="T29" fmla="*/ 397 h 572"/>
                  <a:gd name="T30" fmla="*/ 6 w 572"/>
                  <a:gd name="T31" fmla="*/ 344 h 572"/>
                  <a:gd name="T32" fmla="*/ 0 w 572"/>
                  <a:gd name="T33" fmla="*/ 286 h 572"/>
                  <a:gd name="T34" fmla="*/ 6 w 572"/>
                  <a:gd name="T35" fmla="*/ 229 h 572"/>
                  <a:gd name="T36" fmla="*/ 23 w 572"/>
                  <a:gd name="T37" fmla="*/ 175 h 572"/>
                  <a:gd name="T38" fmla="*/ 49 w 572"/>
                  <a:gd name="T39" fmla="*/ 126 h 572"/>
                  <a:gd name="T40" fmla="*/ 85 w 572"/>
                  <a:gd name="T41" fmla="*/ 84 h 572"/>
                  <a:gd name="T42" fmla="*/ 126 w 572"/>
                  <a:gd name="T43" fmla="*/ 49 h 572"/>
                  <a:gd name="T44" fmla="*/ 175 w 572"/>
                  <a:gd name="T45" fmla="*/ 22 h 572"/>
                  <a:gd name="T46" fmla="*/ 228 w 572"/>
                  <a:gd name="T47" fmla="*/ 5 h 572"/>
                  <a:gd name="T48" fmla="*/ 286 w 572"/>
                  <a:gd name="T49" fmla="*/ 0 h 572"/>
                  <a:gd name="T50" fmla="*/ 345 w 572"/>
                  <a:gd name="T51" fmla="*/ 5 h 572"/>
                  <a:gd name="T52" fmla="*/ 397 w 572"/>
                  <a:gd name="T53" fmla="*/ 22 h 572"/>
                  <a:gd name="T54" fmla="*/ 446 w 572"/>
                  <a:gd name="T55" fmla="*/ 49 h 572"/>
                  <a:gd name="T56" fmla="*/ 488 w 572"/>
                  <a:gd name="T57" fmla="*/ 84 h 572"/>
                  <a:gd name="T58" fmla="*/ 523 w 572"/>
                  <a:gd name="T59" fmla="*/ 126 h 572"/>
                  <a:gd name="T60" fmla="*/ 550 w 572"/>
                  <a:gd name="T61" fmla="*/ 175 h 572"/>
                  <a:gd name="T62" fmla="*/ 567 w 572"/>
                  <a:gd name="T63" fmla="*/ 229 h 572"/>
                  <a:gd name="T64" fmla="*/ 572 w 572"/>
                  <a:gd name="T65" fmla="*/ 286 h 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72" h="572">
                    <a:moveTo>
                      <a:pt x="572" y="286"/>
                    </a:moveTo>
                    <a:lnTo>
                      <a:pt x="567" y="344"/>
                    </a:lnTo>
                    <a:lnTo>
                      <a:pt x="550" y="397"/>
                    </a:lnTo>
                    <a:lnTo>
                      <a:pt x="523" y="446"/>
                    </a:lnTo>
                    <a:lnTo>
                      <a:pt x="488" y="489"/>
                    </a:lnTo>
                    <a:lnTo>
                      <a:pt x="446" y="523"/>
                    </a:lnTo>
                    <a:lnTo>
                      <a:pt x="397" y="550"/>
                    </a:lnTo>
                    <a:lnTo>
                      <a:pt x="345" y="567"/>
                    </a:lnTo>
                    <a:lnTo>
                      <a:pt x="286" y="572"/>
                    </a:lnTo>
                    <a:lnTo>
                      <a:pt x="228" y="567"/>
                    </a:lnTo>
                    <a:lnTo>
                      <a:pt x="175" y="550"/>
                    </a:lnTo>
                    <a:lnTo>
                      <a:pt x="126" y="523"/>
                    </a:lnTo>
                    <a:lnTo>
                      <a:pt x="85" y="489"/>
                    </a:lnTo>
                    <a:lnTo>
                      <a:pt x="49" y="446"/>
                    </a:lnTo>
                    <a:lnTo>
                      <a:pt x="23" y="397"/>
                    </a:lnTo>
                    <a:lnTo>
                      <a:pt x="6" y="344"/>
                    </a:lnTo>
                    <a:lnTo>
                      <a:pt x="0" y="286"/>
                    </a:lnTo>
                    <a:lnTo>
                      <a:pt x="6" y="229"/>
                    </a:lnTo>
                    <a:lnTo>
                      <a:pt x="23" y="175"/>
                    </a:lnTo>
                    <a:lnTo>
                      <a:pt x="49" y="126"/>
                    </a:lnTo>
                    <a:lnTo>
                      <a:pt x="85" y="84"/>
                    </a:lnTo>
                    <a:lnTo>
                      <a:pt x="126" y="49"/>
                    </a:lnTo>
                    <a:lnTo>
                      <a:pt x="175" y="22"/>
                    </a:lnTo>
                    <a:lnTo>
                      <a:pt x="228" y="5"/>
                    </a:lnTo>
                    <a:lnTo>
                      <a:pt x="286" y="0"/>
                    </a:lnTo>
                    <a:lnTo>
                      <a:pt x="345" y="5"/>
                    </a:lnTo>
                    <a:lnTo>
                      <a:pt x="397" y="22"/>
                    </a:lnTo>
                    <a:lnTo>
                      <a:pt x="446" y="49"/>
                    </a:lnTo>
                    <a:lnTo>
                      <a:pt x="488" y="84"/>
                    </a:lnTo>
                    <a:lnTo>
                      <a:pt x="523" y="126"/>
                    </a:lnTo>
                    <a:lnTo>
                      <a:pt x="550" y="175"/>
                    </a:lnTo>
                    <a:lnTo>
                      <a:pt x="567" y="229"/>
                    </a:lnTo>
                    <a:lnTo>
                      <a:pt x="572" y="28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
                    <a:solidFill>
                      <a:srgbClr val="000000"/>
                    </a:solidFill>
                    <a:prstDash val="solid"/>
                    <a:round/>
                    <a:headEnd/>
                    <a:tailEnd/>
                  </a14:hiddenLine>
                </a:ext>
              </a:extLst>
            </p:spPr>
            <p:txBody>
              <a:bodyPr rot="0" vert="horz" wrap="square" lIns="91440" tIns="45720" rIns="91440" bIns="45720" anchor="t" anchorCtr="0" upright="1">
                <a:noAutofit/>
              </a:bodyPr>
              <a:lstStyle/>
              <a:p>
                <a:endParaRPr lang="en-US" sz="2800"/>
              </a:p>
            </p:txBody>
          </p:sp>
          <p:sp>
            <p:nvSpPr>
              <p:cNvPr id="995" name="Freeform 994"/>
              <p:cNvSpPr>
                <a:spLocks/>
              </p:cNvSpPr>
              <p:nvPr/>
            </p:nvSpPr>
            <p:spPr bwMode="auto">
              <a:xfrm>
                <a:off x="12651" y="6394"/>
                <a:ext cx="236" cy="762"/>
              </a:xfrm>
              <a:custGeom>
                <a:avLst/>
                <a:gdLst>
                  <a:gd name="T0" fmla="*/ 610 w 610"/>
                  <a:gd name="T1" fmla="*/ 1843 h 2035"/>
                  <a:gd name="T2" fmla="*/ 605 w 610"/>
                  <a:gd name="T3" fmla="*/ 1886 h 2035"/>
                  <a:gd name="T4" fmla="*/ 588 w 610"/>
                  <a:gd name="T5" fmla="*/ 1928 h 2035"/>
                  <a:gd name="T6" fmla="*/ 561 w 610"/>
                  <a:gd name="T7" fmla="*/ 1963 h 2035"/>
                  <a:gd name="T8" fmla="*/ 529 w 610"/>
                  <a:gd name="T9" fmla="*/ 1993 h 2035"/>
                  <a:gd name="T10" fmla="*/ 490 w 610"/>
                  <a:gd name="T11" fmla="*/ 2016 h 2035"/>
                  <a:gd name="T12" fmla="*/ 448 w 610"/>
                  <a:gd name="T13" fmla="*/ 2029 h 2035"/>
                  <a:gd name="T14" fmla="*/ 403 w 610"/>
                  <a:gd name="T15" fmla="*/ 2035 h 2035"/>
                  <a:gd name="T16" fmla="*/ 358 w 610"/>
                  <a:gd name="T17" fmla="*/ 2029 h 2035"/>
                  <a:gd name="T18" fmla="*/ 316 w 610"/>
                  <a:gd name="T19" fmla="*/ 2016 h 2035"/>
                  <a:gd name="T20" fmla="*/ 277 w 610"/>
                  <a:gd name="T21" fmla="*/ 1993 h 2035"/>
                  <a:gd name="T22" fmla="*/ 245 w 610"/>
                  <a:gd name="T23" fmla="*/ 1963 h 2035"/>
                  <a:gd name="T24" fmla="*/ 218 w 610"/>
                  <a:gd name="T25" fmla="*/ 1928 h 2035"/>
                  <a:gd name="T26" fmla="*/ 202 w 610"/>
                  <a:gd name="T27" fmla="*/ 1886 h 2035"/>
                  <a:gd name="T28" fmla="*/ 196 w 610"/>
                  <a:gd name="T29" fmla="*/ 1843 h 2035"/>
                  <a:gd name="T30" fmla="*/ 196 w 610"/>
                  <a:gd name="T31" fmla="*/ 1837 h 2035"/>
                  <a:gd name="T32" fmla="*/ 196 w 610"/>
                  <a:gd name="T33" fmla="*/ 1818 h 2035"/>
                  <a:gd name="T34" fmla="*/ 196 w 610"/>
                  <a:gd name="T35" fmla="*/ 1788 h 2035"/>
                  <a:gd name="T36" fmla="*/ 196 w 610"/>
                  <a:gd name="T37" fmla="*/ 1750 h 2035"/>
                  <a:gd name="T38" fmla="*/ 196 w 610"/>
                  <a:gd name="T39" fmla="*/ 1703 h 2035"/>
                  <a:gd name="T40" fmla="*/ 196 w 610"/>
                  <a:gd name="T41" fmla="*/ 1652 h 2035"/>
                  <a:gd name="T42" fmla="*/ 196 w 610"/>
                  <a:gd name="T43" fmla="*/ 1596 h 2035"/>
                  <a:gd name="T44" fmla="*/ 196 w 610"/>
                  <a:gd name="T45" fmla="*/ 1536 h 2035"/>
                  <a:gd name="T46" fmla="*/ 196 w 610"/>
                  <a:gd name="T47" fmla="*/ 1475 h 2035"/>
                  <a:gd name="T48" fmla="*/ 196 w 610"/>
                  <a:gd name="T49" fmla="*/ 1413 h 2035"/>
                  <a:gd name="T50" fmla="*/ 196 w 610"/>
                  <a:gd name="T51" fmla="*/ 1355 h 2035"/>
                  <a:gd name="T52" fmla="*/ 196 w 610"/>
                  <a:gd name="T53" fmla="*/ 1298 h 2035"/>
                  <a:gd name="T54" fmla="*/ 196 w 610"/>
                  <a:gd name="T55" fmla="*/ 1246 h 2035"/>
                  <a:gd name="T56" fmla="*/ 196 w 610"/>
                  <a:gd name="T57" fmla="*/ 1199 h 2035"/>
                  <a:gd name="T58" fmla="*/ 196 w 610"/>
                  <a:gd name="T59" fmla="*/ 1161 h 2035"/>
                  <a:gd name="T60" fmla="*/ 196 w 610"/>
                  <a:gd name="T61" fmla="*/ 1131 h 2035"/>
                  <a:gd name="T62" fmla="*/ 196 w 610"/>
                  <a:gd name="T63" fmla="*/ 1112 h 2035"/>
                  <a:gd name="T64" fmla="*/ 196 w 610"/>
                  <a:gd name="T65" fmla="*/ 1104 h 2035"/>
                  <a:gd name="T66" fmla="*/ 156 w 610"/>
                  <a:gd name="T67" fmla="*/ 1101 h 2035"/>
                  <a:gd name="T68" fmla="*/ 122 w 610"/>
                  <a:gd name="T69" fmla="*/ 1087 h 2035"/>
                  <a:gd name="T70" fmla="*/ 90 w 610"/>
                  <a:gd name="T71" fmla="*/ 1065 h 2035"/>
                  <a:gd name="T72" fmla="*/ 64 w 610"/>
                  <a:gd name="T73" fmla="*/ 1038 h 2035"/>
                  <a:gd name="T74" fmla="*/ 41 w 610"/>
                  <a:gd name="T75" fmla="*/ 1004 h 2035"/>
                  <a:gd name="T76" fmla="*/ 25 w 610"/>
                  <a:gd name="T77" fmla="*/ 969 h 2035"/>
                  <a:gd name="T78" fmla="*/ 11 w 610"/>
                  <a:gd name="T79" fmla="*/ 927 h 2035"/>
                  <a:gd name="T80" fmla="*/ 2 w 610"/>
                  <a:gd name="T81" fmla="*/ 884 h 2035"/>
                  <a:gd name="T82" fmla="*/ 0 w 610"/>
                  <a:gd name="T83" fmla="*/ 841 h 2035"/>
                  <a:gd name="T84" fmla="*/ 0 w 610"/>
                  <a:gd name="T85" fmla="*/ 317 h 2035"/>
                  <a:gd name="T86" fmla="*/ 6 w 610"/>
                  <a:gd name="T87" fmla="*/ 260 h 2035"/>
                  <a:gd name="T88" fmla="*/ 19 w 610"/>
                  <a:gd name="T89" fmla="*/ 208 h 2035"/>
                  <a:gd name="T90" fmla="*/ 41 w 610"/>
                  <a:gd name="T91" fmla="*/ 159 h 2035"/>
                  <a:gd name="T92" fmla="*/ 73 w 610"/>
                  <a:gd name="T93" fmla="*/ 115 h 2035"/>
                  <a:gd name="T94" fmla="*/ 109 w 610"/>
                  <a:gd name="T95" fmla="*/ 76 h 2035"/>
                  <a:gd name="T96" fmla="*/ 153 w 610"/>
                  <a:gd name="T97" fmla="*/ 44 h 2035"/>
                  <a:gd name="T98" fmla="*/ 202 w 610"/>
                  <a:gd name="T99" fmla="*/ 21 h 2035"/>
                  <a:gd name="T100" fmla="*/ 254 w 610"/>
                  <a:gd name="T101" fmla="*/ 6 h 2035"/>
                  <a:gd name="T102" fmla="*/ 309 w 610"/>
                  <a:gd name="T103" fmla="*/ 0 h 2035"/>
                  <a:gd name="T104" fmla="*/ 363 w 610"/>
                  <a:gd name="T105" fmla="*/ 6 h 2035"/>
                  <a:gd name="T106" fmla="*/ 416 w 610"/>
                  <a:gd name="T107" fmla="*/ 21 h 2035"/>
                  <a:gd name="T108" fmla="*/ 463 w 610"/>
                  <a:gd name="T109" fmla="*/ 44 h 2035"/>
                  <a:gd name="T110" fmla="*/ 505 w 610"/>
                  <a:gd name="T111" fmla="*/ 76 h 2035"/>
                  <a:gd name="T112" fmla="*/ 540 w 610"/>
                  <a:gd name="T113" fmla="*/ 115 h 2035"/>
                  <a:gd name="T114" fmla="*/ 571 w 610"/>
                  <a:gd name="T115" fmla="*/ 159 h 2035"/>
                  <a:gd name="T116" fmla="*/ 591 w 610"/>
                  <a:gd name="T117" fmla="*/ 208 h 2035"/>
                  <a:gd name="T118" fmla="*/ 605 w 610"/>
                  <a:gd name="T119" fmla="*/ 260 h 2035"/>
                  <a:gd name="T120" fmla="*/ 610 w 610"/>
                  <a:gd name="T121" fmla="*/ 317 h 2035"/>
                  <a:gd name="T122" fmla="*/ 610 w 610"/>
                  <a:gd name="T123" fmla="*/ 1843 h 20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10" h="2035">
                    <a:moveTo>
                      <a:pt x="610" y="1843"/>
                    </a:moveTo>
                    <a:lnTo>
                      <a:pt x="605" y="1886"/>
                    </a:lnTo>
                    <a:lnTo>
                      <a:pt x="588" y="1928"/>
                    </a:lnTo>
                    <a:lnTo>
                      <a:pt x="561" y="1963"/>
                    </a:lnTo>
                    <a:lnTo>
                      <a:pt x="529" y="1993"/>
                    </a:lnTo>
                    <a:lnTo>
                      <a:pt x="490" y="2016"/>
                    </a:lnTo>
                    <a:lnTo>
                      <a:pt x="448" y="2029"/>
                    </a:lnTo>
                    <a:lnTo>
                      <a:pt x="403" y="2035"/>
                    </a:lnTo>
                    <a:lnTo>
                      <a:pt x="358" y="2029"/>
                    </a:lnTo>
                    <a:lnTo>
                      <a:pt x="316" y="2016"/>
                    </a:lnTo>
                    <a:lnTo>
                      <a:pt x="277" y="1993"/>
                    </a:lnTo>
                    <a:lnTo>
                      <a:pt x="245" y="1963"/>
                    </a:lnTo>
                    <a:lnTo>
                      <a:pt x="218" y="1928"/>
                    </a:lnTo>
                    <a:lnTo>
                      <a:pt x="202" y="1886"/>
                    </a:lnTo>
                    <a:lnTo>
                      <a:pt x="196" y="1843"/>
                    </a:lnTo>
                    <a:lnTo>
                      <a:pt x="196" y="1837"/>
                    </a:lnTo>
                    <a:lnTo>
                      <a:pt x="196" y="1818"/>
                    </a:lnTo>
                    <a:lnTo>
                      <a:pt x="196" y="1788"/>
                    </a:lnTo>
                    <a:lnTo>
                      <a:pt x="196" y="1750"/>
                    </a:lnTo>
                    <a:lnTo>
                      <a:pt x="196" y="1703"/>
                    </a:lnTo>
                    <a:lnTo>
                      <a:pt x="196" y="1652"/>
                    </a:lnTo>
                    <a:lnTo>
                      <a:pt x="196" y="1596"/>
                    </a:lnTo>
                    <a:lnTo>
                      <a:pt x="196" y="1536"/>
                    </a:lnTo>
                    <a:lnTo>
                      <a:pt x="196" y="1475"/>
                    </a:lnTo>
                    <a:lnTo>
                      <a:pt x="196" y="1413"/>
                    </a:lnTo>
                    <a:lnTo>
                      <a:pt x="196" y="1355"/>
                    </a:lnTo>
                    <a:lnTo>
                      <a:pt x="196" y="1298"/>
                    </a:lnTo>
                    <a:lnTo>
                      <a:pt x="196" y="1246"/>
                    </a:lnTo>
                    <a:lnTo>
                      <a:pt x="196" y="1199"/>
                    </a:lnTo>
                    <a:lnTo>
                      <a:pt x="196" y="1161"/>
                    </a:lnTo>
                    <a:lnTo>
                      <a:pt x="196" y="1131"/>
                    </a:lnTo>
                    <a:lnTo>
                      <a:pt x="196" y="1112"/>
                    </a:lnTo>
                    <a:lnTo>
                      <a:pt x="196" y="1104"/>
                    </a:lnTo>
                    <a:lnTo>
                      <a:pt x="156" y="1101"/>
                    </a:lnTo>
                    <a:lnTo>
                      <a:pt x="122" y="1087"/>
                    </a:lnTo>
                    <a:lnTo>
                      <a:pt x="90" y="1065"/>
                    </a:lnTo>
                    <a:lnTo>
                      <a:pt x="64" y="1038"/>
                    </a:lnTo>
                    <a:lnTo>
                      <a:pt x="41" y="1004"/>
                    </a:lnTo>
                    <a:lnTo>
                      <a:pt x="25" y="969"/>
                    </a:lnTo>
                    <a:lnTo>
                      <a:pt x="11" y="927"/>
                    </a:lnTo>
                    <a:lnTo>
                      <a:pt x="2" y="884"/>
                    </a:lnTo>
                    <a:lnTo>
                      <a:pt x="0" y="841"/>
                    </a:lnTo>
                    <a:lnTo>
                      <a:pt x="0" y="317"/>
                    </a:lnTo>
                    <a:lnTo>
                      <a:pt x="6" y="260"/>
                    </a:lnTo>
                    <a:lnTo>
                      <a:pt x="19" y="208"/>
                    </a:lnTo>
                    <a:lnTo>
                      <a:pt x="41" y="159"/>
                    </a:lnTo>
                    <a:lnTo>
                      <a:pt x="73" y="115"/>
                    </a:lnTo>
                    <a:lnTo>
                      <a:pt x="109" y="76"/>
                    </a:lnTo>
                    <a:lnTo>
                      <a:pt x="153" y="44"/>
                    </a:lnTo>
                    <a:lnTo>
                      <a:pt x="202" y="21"/>
                    </a:lnTo>
                    <a:lnTo>
                      <a:pt x="254" y="6"/>
                    </a:lnTo>
                    <a:lnTo>
                      <a:pt x="309" y="0"/>
                    </a:lnTo>
                    <a:lnTo>
                      <a:pt x="363" y="6"/>
                    </a:lnTo>
                    <a:lnTo>
                      <a:pt x="416" y="21"/>
                    </a:lnTo>
                    <a:lnTo>
                      <a:pt x="463" y="44"/>
                    </a:lnTo>
                    <a:lnTo>
                      <a:pt x="505" y="76"/>
                    </a:lnTo>
                    <a:lnTo>
                      <a:pt x="540" y="115"/>
                    </a:lnTo>
                    <a:lnTo>
                      <a:pt x="571" y="159"/>
                    </a:lnTo>
                    <a:lnTo>
                      <a:pt x="591" y="208"/>
                    </a:lnTo>
                    <a:lnTo>
                      <a:pt x="605" y="260"/>
                    </a:lnTo>
                    <a:lnTo>
                      <a:pt x="610" y="317"/>
                    </a:lnTo>
                    <a:lnTo>
                      <a:pt x="610" y="1843"/>
                    </a:lnTo>
                    <a:close/>
                  </a:path>
                </a:pathLst>
              </a:custGeom>
              <a:solidFill>
                <a:srgbClr val="000000"/>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rot="0" vert="horz" wrap="square" lIns="91440" tIns="45720" rIns="91440" bIns="45720" anchor="t" anchorCtr="0" upright="1">
                <a:noAutofit/>
              </a:bodyPr>
              <a:lstStyle/>
              <a:p>
                <a:endParaRPr lang="en-US" sz="2800"/>
              </a:p>
            </p:txBody>
          </p:sp>
          <p:sp>
            <p:nvSpPr>
              <p:cNvPr id="996" name="Freeform 995"/>
              <p:cNvSpPr>
                <a:spLocks/>
              </p:cNvSpPr>
              <p:nvPr/>
            </p:nvSpPr>
            <p:spPr bwMode="auto">
              <a:xfrm>
                <a:off x="12651" y="6394"/>
                <a:ext cx="236" cy="762"/>
              </a:xfrm>
              <a:custGeom>
                <a:avLst/>
                <a:gdLst>
                  <a:gd name="T0" fmla="*/ 610 w 610"/>
                  <a:gd name="T1" fmla="*/ 1843 h 2035"/>
                  <a:gd name="T2" fmla="*/ 605 w 610"/>
                  <a:gd name="T3" fmla="*/ 1886 h 2035"/>
                  <a:gd name="T4" fmla="*/ 588 w 610"/>
                  <a:gd name="T5" fmla="*/ 1928 h 2035"/>
                  <a:gd name="T6" fmla="*/ 561 w 610"/>
                  <a:gd name="T7" fmla="*/ 1963 h 2035"/>
                  <a:gd name="T8" fmla="*/ 529 w 610"/>
                  <a:gd name="T9" fmla="*/ 1993 h 2035"/>
                  <a:gd name="T10" fmla="*/ 490 w 610"/>
                  <a:gd name="T11" fmla="*/ 2016 h 2035"/>
                  <a:gd name="T12" fmla="*/ 448 w 610"/>
                  <a:gd name="T13" fmla="*/ 2029 h 2035"/>
                  <a:gd name="T14" fmla="*/ 403 w 610"/>
                  <a:gd name="T15" fmla="*/ 2035 h 2035"/>
                  <a:gd name="T16" fmla="*/ 358 w 610"/>
                  <a:gd name="T17" fmla="*/ 2029 h 2035"/>
                  <a:gd name="T18" fmla="*/ 316 w 610"/>
                  <a:gd name="T19" fmla="*/ 2016 h 2035"/>
                  <a:gd name="T20" fmla="*/ 277 w 610"/>
                  <a:gd name="T21" fmla="*/ 1993 h 2035"/>
                  <a:gd name="T22" fmla="*/ 245 w 610"/>
                  <a:gd name="T23" fmla="*/ 1963 h 2035"/>
                  <a:gd name="T24" fmla="*/ 218 w 610"/>
                  <a:gd name="T25" fmla="*/ 1928 h 2035"/>
                  <a:gd name="T26" fmla="*/ 202 w 610"/>
                  <a:gd name="T27" fmla="*/ 1886 h 2035"/>
                  <a:gd name="T28" fmla="*/ 196 w 610"/>
                  <a:gd name="T29" fmla="*/ 1843 h 2035"/>
                  <a:gd name="T30" fmla="*/ 196 w 610"/>
                  <a:gd name="T31" fmla="*/ 1837 h 2035"/>
                  <a:gd name="T32" fmla="*/ 196 w 610"/>
                  <a:gd name="T33" fmla="*/ 1818 h 2035"/>
                  <a:gd name="T34" fmla="*/ 196 w 610"/>
                  <a:gd name="T35" fmla="*/ 1788 h 2035"/>
                  <a:gd name="T36" fmla="*/ 196 w 610"/>
                  <a:gd name="T37" fmla="*/ 1750 h 2035"/>
                  <a:gd name="T38" fmla="*/ 196 w 610"/>
                  <a:gd name="T39" fmla="*/ 1703 h 2035"/>
                  <a:gd name="T40" fmla="*/ 196 w 610"/>
                  <a:gd name="T41" fmla="*/ 1652 h 2035"/>
                  <a:gd name="T42" fmla="*/ 196 w 610"/>
                  <a:gd name="T43" fmla="*/ 1596 h 2035"/>
                  <a:gd name="T44" fmla="*/ 196 w 610"/>
                  <a:gd name="T45" fmla="*/ 1536 h 2035"/>
                  <a:gd name="T46" fmla="*/ 196 w 610"/>
                  <a:gd name="T47" fmla="*/ 1475 h 2035"/>
                  <a:gd name="T48" fmla="*/ 196 w 610"/>
                  <a:gd name="T49" fmla="*/ 1413 h 2035"/>
                  <a:gd name="T50" fmla="*/ 196 w 610"/>
                  <a:gd name="T51" fmla="*/ 1355 h 2035"/>
                  <a:gd name="T52" fmla="*/ 196 w 610"/>
                  <a:gd name="T53" fmla="*/ 1298 h 2035"/>
                  <a:gd name="T54" fmla="*/ 196 w 610"/>
                  <a:gd name="T55" fmla="*/ 1246 h 2035"/>
                  <a:gd name="T56" fmla="*/ 196 w 610"/>
                  <a:gd name="T57" fmla="*/ 1199 h 2035"/>
                  <a:gd name="T58" fmla="*/ 196 w 610"/>
                  <a:gd name="T59" fmla="*/ 1161 h 2035"/>
                  <a:gd name="T60" fmla="*/ 196 w 610"/>
                  <a:gd name="T61" fmla="*/ 1131 h 2035"/>
                  <a:gd name="T62" fmla="*/ 196 w 610"/>
                  <a:gd name="T63" fmla="*/ 1112 h 2035"/>
                  <a:gd name="T64" fmla="*/ 196 w 610"/>
                  <a:gd name="T65" fmla="*/ 1104 h 2035"/>
                  <a:gd name="T66" fmla="*/ 156 w 610"/>
                  <a:gd name="T67" fmla="*/ 1101 h 2035"/>
                  <a:gd name="T68" fmla="*/ 122 w 610"/>
                  <a:gd name="T69" fmla="*/ 1087 h 2035"/>
                  <a:gd name="T70" fmla="*/ 90 w 610"/>
                  <a:gd name="T71" fmla="*/ 1065 h 2035"/>
                  <a:gd name="T72" fmla="*/ 64 w 610"/>
                  <a:gd name="T73" fmla="*/ 1038 h 2035"/>
                  <a:gd name="T74" fmla="*/ 41 w 610"/>
                  <a:gd name="T75" fmla="*/ 1004 h 2035"/>
                  <a:gd name="T76" fmla="*/ 25 w 610"/>
                  <a:gd name="T77" fmla="*/ 969 h 2035"/>
                  <a:gd name="T78" fmla="*/ 11 w 610"/>
                  <a:gd name="T79" fmla="*/ 927 h 2035"/>
                  <a:gd name="T80" fmla="*/ 2 w 610"/>
                  <a:gd name="T81" fmla="*/ 884 h 2035"/>
                  <a:gd name="T82" fmla="*/ 0 w 610"/>
                  <a:gd name="T83" fmla="*/ 841 h 2035"/>
                  <a:gd name="T84" fmla="*/ 0 w 610"/>
                  <a:gd name="T85" fmla="*/ 317 h 2035"/>
                  <a:gd name="T86" fmla="*/ 6 w 610"/>
                  <a:gd name="T87" fmla="*/ 260 h 2035"/>
                  <a:gd name="T88" fmla="*/ 19 w 610"/>
                  <a:gd name="T89" fmla="*/ 208 h 2035"/>
                  <a:gd name="T90" fmla="*/ 41 w 610"/>
                  <a:gd name="T91" fmla="*/ 159 h 2035"/>
                  <a:gd name="T92" fmla="*/ 73 w 610"/>
                  <a:gd name="T93" fmla="*/ 115 h 2035"/>
                  <a:gd name="T94" fmla="*/ 109 w 610"/>
                  <a:gd name="T95" fmla="*/ 76 h 2035"/>
                  <a:gd name="T96" fmla="*/ 153 w 610"/>
                  <a:gd name="T97" fmla="*/ 44 h 2035"/>
                  <a:gd name="T98" fmla="*/ 202 w 610"/>
                  <a:gd name="T99" fmla="*/ 21 h 2035"/>
                  <a:gd name="T100" fmla="*/ 254 w 610"/>
                  <a:gd name="T101" fmla="*/ 6 h 2035"/>
                  <a:gd name="T102" fmla="*/ 309 w 610"/>
                  <a:gd name="T103" fmla="*/ 0 h 2035"/>
                  <a:gd name="T104" fmla="*/ 363 w 610"/>
                  <a:gd name="T105" fmla="*/ 6 h 2035"/>
                  <a:gd name="T106" fmla="*/ 416 w 610"/>
                  <a:gd name="T107" fmla="*/ 21 h 2035"/>
                  <a:gd name="T108" fmla="*/ 463 w 610"/>
                  <a:gd name="T109" fmla="*/ 44 h 2035"/>
                  <a:gd name="T110" fmla="*/ 505 w 610"/>
                  <a:gd name="T111" fmla="*/ 76 h 2035"/>
                  <a:gd name="T112" fmla="*/ 540 w 610"/>
                  <a:gd name="T113" fmla="*/ 115 h 2035"/>
                  <a:gd name="T114" fmla="*/ 571 w 610"/>
                  <a:gd name="T115" fmla="*/ 159 h 2035"/>
                  <a:gd name="T116" fmla="*/ 591 w 610"/>
                  <a:gd name="T117" fmla="*/ 208 h 2035"/>
                  <a:gd name="T118" fmla="*/ 605 w 610"/>
                  <a:gd name="T119" fmla="*/ 260 h 2035"/>
                  <a:gd name="T120" fmla="*/ 610 w 610"/>
                  <a:gd name="T121" fmla="*/ 317 h 2035"/>
                  <a:gd name="T122" fmla="*/ 610 w 610"/>
                  <a:gd name="T123" fmla="*/ 1843 h 20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10" h="2035">
                    <a:moveTo>
                      <a:pt x="610" y="1843"/>
                    </a:moveTo>
                    <a:lnTo>
                      <a:pt x="605" y="1886"/>
                    </a:lnTo>
                    <a:lnTo>
                      <a:pt x="588" y="1928"/>
                    </a:lnTo>
                    <a:lnTo>
                      <a:pt x="561" y="1963"/>
                    </a:lnTo>
                    <a:lnTo>
                      <a:pt x="529" y="1993"/>
                    </a:lnTo>
                    <a:lnTo>
                      <a:pt x="490" y="2016"/>
                    </a:lnTo>
                    <a:lnTo>
                      <a:pt x="448" y="2029"/>
                    </a:lnTo>
                    <a:lnTo>
                      <a:pt x="403" y="2035"/>
                    </a:lnTo>
                    <a:lnTo>
                      <a:pt x="358" y="2029"/>
                    </a:lnTo>
                    <a:lnTo>
                      <a:pt x="316" y="2016"/>
                    </a:lnTo>
                    <a:lnTo>
                      <a:pt x="277" y="1993"/>
                    </a:lnTo>
                    <a:lnTo>
                      <a:pt x="245" y="1963"/>
                    </a:lnTo>
                    <a:lnTo>
                      <a:pt x="218" y="1928"/>
                    </a:lnTo>
                    <a:lnTo>
                      <a:pt x="202" y="1886"/>
                    </a:lnTo>
                    <a:lnTo>
                      <a:pt x="196" y="1843"/>
                    </a:lnTo>
                    <a:lnTo>
                      <a:pt x="196" y="1837"/>
                    </a:lnTo>
                    <a:lnTo>
                      <a:pt x="196" y="1818"/>
                    </a:lnTo>
                    <a:lnTo>
                      <a:pt x="196" y="1788"/>
                    </a:lnTo>
                    <a:lnTo>
                      <a:pt x="196" y="1750"/>
                    </a:lnTo>
                    <a:lnTo>
                      <a:pt x="196" y="1703"/>
                    </a:lnTo>
                    <a:lnTo>
                      <a:pt x="196" y="1652"/>
                    </a:lnTo>
                    <a:lnTo>
                      <a:pt x="196" y="1596"/>
                    </a:lnTo>
                    <a:lnTo>
                      <a:pt x="196" y="1536"/>
                    </a:lnTo>
                    <a:lnTo>
                      <a:pt x="196" y="1475"/>
                    </a:lnTo>
                    <a:lnTo>
                      <a:pt x="196" y="1413"/>
                    </a:lnTo>
                    <a:lnTo>
                      <a:pt x="196" y="1355"/>
                    </a:lnTo>
                    <a:lnTo>
                      <a:pt x="196" y="1298"/>
                    </a:lnTo>
                    <a:lnTo>
                      <a:pt x="196" y="1246"/>
                    </a:lnTo>
                    <a:lnTo>
                      <a:pt x="196" y="1199"/>
                    </a:lnTo>
                    <a:lnTo>
                      <a:pt x="196" y="1161"/>
                    </a:lnTo>
                    <a:lnTo>
                      <a:pt x="196" y="1131"/>
                    </a:lnTo>
                    <a:lnTo>
                      <a:pt x="196" y="1112"/>
                    </a:lnTo>
                    <a:lnTo>
                      <a:pt x="196" y="1104"/>
                    </a:lnTo>
                    <a:lnTo>
                      <a:pt x="156" y="1101"/>
                    </a:lnTo>
                    <a:lnTo>
                      <a:pt x="122" y="1087"/>
                    </a:lnTo>
                    <a:lnTo>
                      <a:pt x="90" y="1065"/>
                    </a:lnTo>
                    <a:lnTo>
                      <a:pt x="64" y="1038"/>
                    </a:lnTo>
                    <a:lnTo>
                      <a:pt x="41" y="1004"/>
                    </a:lnTo>
                    <a:lnTo>
                      <a:pt x="25" y="969"/>
                    </a:lnTo>
                    <a:lnTo>
                      <a:pt x="11" y="927"/>
                    </a:lnTo>
                    <a:lnTo>
                      <a:pt x="2" y="884"/>
                    </a:lnTo>
                    <a:lnTo>
                      <a:pt x="0" y="841"/>
                    </a:lnTo>
                    <a:lnTo>
                      <a:pt x="0" y="317"/>
                    </a:lnTo>
                    <a:lnTo>
                      <a:pt x="6" y="260"/>
                    </a:lnTo>
                    <a:lnTo>
                      <a:pt x="19" y="208"/>
                    </a:lnTo>
                    <a:lnTo>
                      <a:pt x="41" y="159"/>
                    </a:lnTo>
                    <a:lnTo>
                      <a:pt x="73" y="115"/>
                    </a:lnTo>
                    <a:lnTo>
                      <a:pt x="109" y="76"/>
                    </a:lnTo>
                    <a:lnTo>
                      <a:pt x="153" y="44"/>
                    </a:lnTo>
                    <a:lnTo>
                      <a:pt x="202" y="21"/>
                    </a:lnTo>
                    <a:lnTo>
                      <a:pt x="254" y="6"/>
                    </a:lnTo>
                    <a:lnTo>
                      <a:pt x="309" y="0"/>
                    </a:lnTo>
                    <a:lnTo>
                      <a:pt x="363" y="6"/>
                    </a:lnTo>
                    <a:lnTo>
                      <a:pt x="416" y="21"/>
                    </a:lnTo>
                    <a:lnTo>
                      <a:pt x="463" y="44"/>
                    </a:lnTo>
                    <a:lnTo>
                      <a:pt x="505" y="76"/>
                    </a:lnTo>
                    <a:lnTo>
                      <a:pt x="540" y="115"/>
                    </a:lnTo>
                    <a:lnTo>
                      <a:pt x="571" y="159"/>
                    </a:lnTo>
                    <a:lnTo>
                      <a:pt x="591" y="208"/>
                    </a:lnTo>
                    <a:lnTo>
                      <a:pt x="605" y="260"/>
                    </a:lnTo>
                    <a:lnTo>
                      <a:pt x="610" y="317"/>
                    </a:lnTo>
                    <a:lnTo>
                      <a:pt x="610" y="184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985">
                    <a:solidFill>
                      <a:srgbClr val="000000"/>
                    </a:solidFill>
                    <a:prstDash val="solid"/>
                    <a:round/>
                    <a:headEnd/>
                    <a:tailEnd/>
                  </a14:hiddenLine>
                </a:ext>
              </a:extLst>
            </p:spPr>
            <p:txBody>
              <a:bodyPr rot="0" vert="horz" wrap="square" lIns="91440" tIns="45720" rIns="91440" bIns="45720" anchor="t" anchorCtr="0" upright="1">
                <a:noAutofit/>
              </a:bodyPr>
              <a:lstStyle/>
              <a:p>
                <a:endParaRPr lang="en-US" sz="2800"/>
              </a:p>
            </p:txBody>
          </p:sp>
          <p:sp>
            <p:nvSpPr>
              <p:cNvPr id="997" name="Freeform 996"/>
              <p:cNvSpPr>
                <a:spLocks/>
              </p:cNvSpPr>
              <p:nvPr/>
            </p:nvSpPr>
            <p:spPr bwMode="auto">
              <a:xfrm>
                <a:off x="12657" y="6148"/>
                <a:ext cx="221" cy="214"/>
              </a:xfrm>
              <a:custGeom>
                <a:avLst/>
                <a:gdLst>
                  <a:gd name="T0" fmla="*/ 573 w 573"/>
                  <a:gd name="T1" fmla="*/ 286 h 573"/>
                  <a:gd name="T2" fmla="*/ 567 w 573"/>
                  <a:gd name="T3" fmla="*/ 345 h 573"/>
                  <a:gd name="T4" fmla="*/ 550 w 573"/>
                  <a:gd name="T5" fmla="*/ 397 h 573"/>
                  <a:gd name="T6" fmla="*/ 524 w 573"/>
                  <a:gd name="T7" fmla="*/ 446 h 573"/>
                  <a:gd name="T8" fmla="*/ 488 w 573"/>
                  <a:gd name="T9" fmla="*/ 488 h 573"/>
                  <a:gd name="T10" fmla="*/ 446 w 573"/>
                  <a:gd name="T11" fmla="*/ 524 h 573"/>
                  <a:gd name="T12" fmla="*/ 397 w 573"/>
                  <a:gd name="T13" fmla="*/ 550 h 573"/>
                  <a:gd name="T14" fmla="*/ 345 w 573"/>
                  <a:gd name="T15" fmla="*/ 567 h 573"/>
                  <a:gd name="T16" fmla="*/ 286 w 573"/>
                  <a:gd name="T17" fmla="*/ 573 h 573"/>
                  <a:gd name="T18" fmla="*/ 228 w 573"/>
                  <a:gd name="T19" fmla="*/ 567 h 573"/>
                  <a:gd name="T20" fmla="*/ 175 w 573"/>
                  <a:gd name="T21" fmla="*/ 550 h 573"/>
                  <a:gd name="T22" fmla="*/ 126 w 573"/>
                  <a:gd name="T23" fmla="*/ 524 h 573"/>
                  <a:gd name="T24" fmla="*/ 85 w 573"/>
                  <a:gd name="T25" fmla="*/ 488 h 573"/>
                  <a:gd name="T26" fmla="*/ 49 w 573"/>
                  <a:gd name="T27" fmla="*/ 446 h 573"/>
                  <a:gd name="T28" fmla="*/ 23 w 573"/>
                  <a:gd name="T29" fmla="*/ 397 h 573"/>
                  <a:gd name="T30" fmla="*/ 6 w 573"/>
                  <a:gd name="T31" fmla="*/ 345 h 573"/>
                  <a:gd name="T32" fmla="*/ 0 w 573"/>
                  <a:gd name="T33" fmla="*/ 286 h 573"/>
                  <a:gd name="T34" fmla="*/ 6 w 573"/>
                  <a:gd name="T35" fmla="*/ 228 h 573"/>
                  <a:gd name="T36" fmla="*/ 23 w 573"/>
                  <a:gd name="T37" fmla="*/ 175 h 573"/>
                  <a:gd name="T38" fmla="*/ 49 w 573"/>
                  <a:gd name="T39" fmla="*/ 126 h 573"/>
                  <a:gd name="T40" fmla="*/ 85 w 573"/>
                  <a:gd name="T41" fmla="*/ 85 h 573"/>
                  <a:gd name="T42" fmla="*/ 126 w 573"/>
                  <a:gd name="T43" fmla="*/ 49 h 573"/>
                  <a:gd name="T44" fmla="*/ 175 w 573"/>
                  <a:gd name="T45" fmla="*/ 22 h 573"/>
                  <a:gd name="T46" fmla="*/ 228 w 573"/>
                  <a:gd name="T47" fmla="*/ 6 h 573"/>
                  <a:gd name="T48" fmla="*/ 286 w 573"/>
                  <a:gd name="T49" fmla="*/ 0 h 573"/>
                  <a:gd name="T50" fmla="*/ 345 w 573"/>
                  <a:gd name="T51" fmla="*/ 6 h 573"/>
                  <a:gd name="T52" fmla="*/ 397 w 573"/>
                  <a:gd name="T53" fmla="*/ 22 h 573"/>
                  <a:gd name="T54" fmla="*/ 446 w 573"/>
                  <a:gd name="T55" fmla="*/ 49 h 573"/>
                  <a:gd name="T56" fmla="*/ 488 w 573"/>
                  <a:gd name="T57" fmla="*/ 85 h 573"/>
                  <a:gd name="T58" fmla="*/ 524 w 573"/>
                  <a:gd name="T59" fmla="*/ 126 h 573"/>
                  <a:gd name="T60" fmla="*/ 550 w 573"/>
                  <a:gd name="T61" fmla="*/ 175 h 573"/>
                  <a:gd name="T62" fmla="*/ 567 w 573"/>
                  <a:gd name="T63" fmla="*/ 228 h 573"/>
                  <a:gd name="T64" fmla="*/ 573 w 573"/>
                  <a:gd name="T65" fmla="*/ 286 h 5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73" h="573">
                    <a:moveTo>
                      <a:pt x="573" y="286"/>
                    </a:moveTo>
                    <a:lnTo>
                      <a:pt x="567" y="345"/>
                    </a:lnTo>
                    <a:lnTo>
                      <a:pt x="550" y="397"/>
                    </a:lnTo>
                    <a:lnTo>
                      <a:pt x="524" y="446"/>
                    </a:lnTo>
                    <a:lnTo>
                      <a:pt x="488" y="488"/>
                    </a:lnTo>
                    <a:lnTo>
                      <a:pt x="446" y="524"/>
                    </a:lnTo>
                    <a:lnTo>
                      <a:pt x="397" y="550"/>
                    </a:lnTo>
                    <a:lnTo>
                      <a:pt x="345" y="567"/>
                    </a:lnTo>
                    <a:lnTo>
                      <a:pt x="286" y="573"/>
                    </a:lnTo>
                    <a:lnTo>
                      <a:pt x="228" y="567"/>
                    </a:lnTo>
                    <a:lnTo>
                      <a:pt x="175" y="550"/>
                    </a:lnTo>
                    <a:lnTo>
                      <a:pt x="126" y="524"/>
                    </a:lnTo>
                    <a:lnTo>
                      <a:pt x="85" y="488"/>
                    </a:lnTo>
                    <a:lnTo>
                      <a:pt x="49" y="446"/>
                    </a:lnTo>
                    <a:lnTo>
                      <a:pt x="23" y="397"/>
                    </a:lnTo>
                    <a:lnTo>
                      <a:pt x="6" y="345"/>
                    </a:lnTo>
                    <a:lnTo>
                      <a:pt x="0" y="286"/>
                    </a:lnTo>
                    <a:lnTo>
                      <a:pt x="6" y="228"/>
                    </a:lnTo>
                    <a:lnTo>
                      <a:pt x="23" y="175"/>
                    </a:lnTo>
                    <a:lnTo>
                      <a:pt x="49" y="126"/>
                    </a:lnTo>
                    <a:lnTo>
                      <a:pt x="85" y="85"/>
                    </a:lnTo>
                    <a:lnTo>
                      <a:pt x="126" y="49"/>
                    </a:lnTo>
                    <a:lnTo>
                      <a:pt x="175" y="22"/>
                    </a:lnTo>
                    <a:lnTo>
                      <a:pt x="228" y="6"/>
                    </a:lnTo>
                    <a:lnTo>
                      <a:pt x="286" y="0"/>
                    </a:lnTo>
                    <a:lnTo>
                      <a:pt x="345" y="6"/>
                    </a:lnTo>
                    <a:lnTo>
                      <a:pt x="397" y="22"/>
                    </a:lnTo>
                    <a:lnTo>
                      <a:pt x="446" y="49"/>
                    </a:lnTo>
                    <a:lnTo>
                      <a:pt x="488" y="85"/>
                    </a:lnTo>
                    <a:lnTo>
                      <a:pt x="524" y="126"/>
                    </a:lnTo>
                    <a:lnTo>
                      <a:pt x="550" y="175"/>
                    </a:lnTo>
                    <a:lnTo>
                      <a:pt x="567" y="228"/>
                    </a:lnTo>
                    <a:lnTo>
                      <a:pt x="573" y="286"/>
                    </a:lnTo>
                    <a:close/>
                  </a:path>
                </a:pathLst>
              </a:custGeom>
              <a:solidFill>
                <a:srgbClr val="000000"/>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rot="0" vert="horz" wrap="square" lIns="91440" tIns="45720" rIns="91440" bIns="45720" anchor="t" anchorCtr="0" upright="1">
                <a:noAutofit/>
              </a:bodyPr>
              <a:lstStyle/>
              <a:p>
                <a:endParaRPr lang="en-US" sz="2800"/>
              </a:p>
            </p:txBody>
          </p:sp>
          <p:sp>
            <p:nvSpPr>
              <p:cNvPr id="998" name="Freeform 997"/>
              <p:cNvSpPr>
                <a:spLocks/>
              </p:cNvSpPr>
              <p:nvPr/>
            </p:nvSpPr>
            <p:spPr bwMode="auto">
              <a:xfrm>
                <a:off x="12657" y="6148"/>
                <a:ext cx="221" cy="214"/>
              </a:xfrm>
              <a:custGeom>
                <a:avLst/>
                <a:gdLst>
                  <a:gd name="T0" fmla="*/ 573 w 573"/>
                  <a:gd name="T1" fmla="*/ 286 h 573"/>
                  <a:gd name="T2" fmla="*/ 567 w 573"/>
                  <a:gd name="T3" fmla="*/ 345 h 573"/>
                  <a:gd name="T4" fmla="*/ 550 w 573"/>
                  <a:gd name="T5" fmla="*/ 397 h 573"/>
                  <a:gd name="T6" fmla="*/ 524 w 573"/>
                  <a:gd name="T7" fmla="*/ 446 h 573"/>
                  <a:gd name="T8" fmla="*/ 488 w 573"/>
                  <a:gd name="T9" fmla="*/ 488 h 573"/>
                  <a:gd name="T10" fmla="*/ 446 w 573"/>
                  <a:gd name="T11" fmla="*/ 524 h 573"/>
                  <a:gd name="T12" fmla="*/ 397 w 573"/>
                  <a:gd name="T13" fmla="*/ 550 h 573"/>
                  <a:gd name="T14" fmla="*/ 345 w 573"/>
                  <a:gd name="T15" fmla="*/ 567 h 573"/>
                  <a:gd name="T16" fmla="*/ 286 w 573"/>
                  <a:gd name="T17" fmla="*/ 573 h 573"/>
                  <a:gd name="T18" fmla="*/ 228 w 573"/>
                  <a:gd name="T19" fmla="*/ 567 h 573"/>
                  <a:gd name="T20" fmla="*/ 175 w 573"/>
                  <a:gd name="T21" fmla="*/ 550 h 573"/>
                  <a:gd name="T22" fmla="*/ 126 w 573"/>
                  <a:gd name="T23" fmla="*/ 524 h 573"/>
                  <a:gd name="T24" fmla="*/ 85 w 573"/>
                  <a:gd name="T25" fmla="*/ 488 h 573"/>
                  <a:gd name="T26" fmla="*/ 49 w 573"/>
                  <a:gd name="T27" fmla="*/ 446 h 573"/>
                  <a:gd name="T28" fmla="*/ 23 w 573"/>
                  <a:gd name="T29" fmla="*/ 397 h 573"/>
                  <a:gd name="T30" fmla="*/ 6 w 573"/>
                  <a:gd name="T31" fmla="*/ 345 h 573"/>
                  <a:gd name="T32" fmla="*/ 0 w 573"/>
                  <a:gd name="T33" fmla="*/ 286 h 573"/>
                  <a:gd name="T34" fmla="*/ 6 w 573"/>
                  <a:gd name="T35" fmla="*/ 228 h 573"/>
                  <a:gd name="T36" fmla="*/ 23 w 573"/>
                  <a:gd name="T37" fmla="*/ 175 h 573"/>
                  <a:gd name="T38" fmla="*/ 49 w 573"/>
                  <a:gd name="T39" fmla="*/ 126 h 573"/>
                  <a:gd name="T40" fmla="*/ 85 w 573"/>
                  <a:gd name="T41" fmla="*/ 85 h 573"/>
                  <a:gd name="T42" fmla="*/ 126 w 573"/>
                  <a:gd name="T43" fmla="*/ 49 h 573"/>
                  <a:gd name="T44" fmla="*/ 175 w 573"/>
                  <a:gd name="T45" fmla="*/ 22 h 573"/>
                  <a:gd name="T46" fmla="*/ 228 w 573"/>
                  <a:gd name="T47" fmla="*/ 6 h 573"/>
                  <a:gd name="T48" fmla="*/ 286 w 573"/>
                  <a:gd name="T49" fmla="*/ 0 h 573"/>
                  <a:gd name="T50" fmla="*/ 345 w 573"/>
                  <a:gd name="T51" fmla="*/ 6 h 573"/>
                  <a:gd name="T52" fmla="*/ 397 w 573"/>
                  <a:gd name="T53" fmla="*/ 22 h 573"/>
                  <a:gd name="T54" fmla="*/ 446 w 573"/>
                  <a:gd name="T55" fmla="*/ 49 h 573"/>
                  <a:gd name="T56" fmla="*/ 488 w 573"/>
                  <a:gd name="T57" fmla="*/ 85 h 573"/>
                  <a:gd name="T58" fmla="*/ 524 w 573"/>
                  <a:gd name="T59" fmla="*/ 126 h 573"/>
                  <a:gd name="T60" fmla="*/ 550 w 573"/>
                  <a:gd name="T61" fmla="*/ 175 h 573"/>
                  <a:gd name="T62" fmla="*/ 567 w 573"/>
                  <a:gd name="T63" fmla="*/ 228 h 573"/>
                  <a:gd name="T64" fmla="*/ 573 w 573"/>
                  <a:gd name="T65" fmla="*/ 286 h 5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73" h="573">
                    <a:moveTo>
                      <a:pt x="573" y="286"/>
                    </a:moveTo>
                    <a:lnTo>
                      <a:pt x="567" y="345"/>
                    </a:lnTo>
                    <a:lnTo>
                      <a:pt x="550" y="397"/>
                    </a:lnTo>
                    <a:lnTo>
                      <a:pt x="524" y="446"/>
                    </a:lnTo>
                    <a:lnTo>
                      <a:pt x="488" y="488"/>
                    </a:lnTo>
                    <a:lnTo>
                      <a:pt x="446" y="524"/>
                    </a:lnTo>
                    <a:lnTo>
                      <a:pt x="397" y="550"/>
                    </a:lnTo>
                    <a:lnTo>
                      <a:pt x="345" y="567"/>
                    </a:lnTo>
                    <a:lnTo>
                      <a:pt x="286" y="573"/>
                    </a:lnTo>
                    <a:lnTo>
                      <a:pt x="228" y="567"/>
                    </a:lnTo>
                    <a:lnTo>
                      <a:pt x="175" y="550"/>
                    </a:lnTo>
                    <a:lnTo>
                      <a:pt x="126" y="524"/>
                    </a:lnTo>
                    <a:lnTo>
                      <a:pt x="85" y="488"/>
                    </a:lnTo>
                    <a:lnTo>
                      <a:pt x="49" y="446"/>
                    </a:lnTo>
                    <a:lnTo>
                      <a:pt x="23" y="397"/>
                    </a:lnTo>
                    <a:lnTo>
                      <a:pt x="6" y="345"/>
                    </a:lnTo>
                    <a:lnTo>
                      <a:pt x="0" y="286"/>
                    </a:lnTo>
                    <a:lnTo>
                      <a:pt x="6" y="228"/>
                    </a:lnTo>
                    <a:lnTo>
                      <a:pt x="23" y="175"/>
                    </a:lnTo>
                    <a:lnTo>
                      <a:pt x="49" y="126"/>
                    </a:lnTo>
                    <a:lnTo>
                      <a:pt x="85" y="85"/>
                    </a:lnTo>
                    <a:lnTo>
                      <a:pt x="126" y="49"/>
                    </a:lnTo>
                    <a:lnTo>
                      <a:pt x="175" y="22"/>
                    </a:lnTo>
                    <a:lnTo>
                      <a:pt x="228" y="6"/>
                    </a:lnTo>
                    <a:lnTo>
                      <a:pt x="286" y="0"/>
                    </a:lnTo>
                    <a:lnTo>
                      <a:pt x="345" y="6"/>
                    </a:lnTo>
                    <a:lnTo>
                      <a:pt x="397" y="22"/>
                    </a:lnTo>
                    <a:lnTo>
                      <a:pt x="446" y="49"/>
                    </a:lnTo>
                    <a:lnTo>
                      <a:pt x="488" y="85"/>
                    </a:lnTo>
                    <a:lnTo>
                      <a:pt x="524" y="126"/>
                    </a:lnTo>
                    <a:lnTo>
                      <a:pt x="550" y="175"/>
                    </a:lnTo>
                    <a:lnTo>
                      <a:pt x="567" y="228"/>
                    </a:lnTo>
                    <a:lnTo>
                      <a:pt x="573" y="28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
                    <a:solidFill>
                      <a:srgbClr val="000000"/>
                    </a:solidFill>
                    <a:prstDash val="solid"/>
                    <a:round/>
                    <a:headEnd/>
                    <a:tailEnd/>
                  </a14:hiddenLine>
                </a:ext>
              </a:extLst>
            </p:spPr>
            <p:txBody>
              <a:bodyPr rot="0" vert="horz" wrap="square" lIns="91440" tIns="45720" rIns="91440" bIns="45720" anchor="t" anchorCtr="0" upright="1">
                <a:noAutofit/>
              </a:bodyPr>
              <a:lstStyle/>
              <a:p>
                <a:endParaRPr lang="en-US" sz="2800"/>
              </a:p>
            </p:txBody>
          </p:sp>
        </p:grpSp>
        <p:sp>
          <p:nvSpPr>
            <p:cNvPr id="972" name="Text Box 32"/>
            <p:cNvSpPr txBox="1">
              <a:spLocks noChangeArrowheads="1"/>
            </p:cNvSpPr>
            <p:nvPr/>
          </p:nvSpPr>
          <p:spPr bwMode="auto">
            <a:xfrm>
              <a:off x="8046177" y="3919747"/>
              <a:ext cx="1620832" cy="2617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pPr marL="0" marR="0" algn="ctr">
                <a:spcBef>
                  <a:spcPts val="0"/>
                </a:spcBef>
                <a:spcAft>
                  <a:spcPts val="0"/>
                </a:spcAft>
              </a:pPr>
              <a:r>
                <a:rPr lang="en-US" sz="1050" b="1" i="1" dirty="0" smtClean="0">
                  <a:effectLst/>
                  <a:latin typeface="Verdana" panose="020B0604030504040204" pitchFamily="34" charset="0"/>
                  <a:ea typeface="Verdana" panose="020B0604030504040204" pitchFamily="34" charset="0"/>
                  <a:cs typeface="Verdana" panose="020B0604030504040204" pitchFamily="34" charset="0"/>
                </a:rPr>
                <a:t>PUBLIC MEETING </a:t>
              </a:r>
              <a:endParaRPr lang="en-US" sz="1050" b="1" i="1" dirty="0">
                <a:effectLst/>
                <a:latin typeface="Verdana" panose="020B0604030504040204" pitchFamily="34" charset="0"/>
                <a:ea typeface="Verdana" panose="020B0604030504040204" pitchFamily="34" charset="0"/>
                <a:cs typeface="Verdana" panose="020B0604030504040204" pitchFamily="34" charset="0"/>
              </a:endParaRPr>
            </a:p>
            <a:p>
              <a:pPr marL="0" marR="0" algn="ctr">
                <a:spcBef>
                  <a:spcPts val="0"/>
                </a:spcBef>
                <a:spcAft>
                  <a:spcPts val="0"/>
                </a:spcAft>
              </a:pPr>
              <a:r>
                <a:rPr lang="en-US" sz="1050" b="1" i="1" dirty="0">
                  <a:effectLst/>
                  <a:latin typeface="Verdana" panose="020B0604030504040204" pitchFamily="34" charset="0"/>
                  <a:ea typeface="Verdana" panose="020B0604030504040204" pitchFamily="34" charset="0"/>
                  <a:cs typeface="Verdana" panose="020B0604030504040204" pitchFamily="34" charset="0"/>
                </a:rPr>
                <a:t> </a:t>
              </a:r>
            </a:p>
          </p:txBody>
        </p:sp>
      </p:grpSp>
      <p:grpSp>
        <p:nvGrpSpPr>
          <p:cNvPr id="1063" name="Group 1062"/>
          <p:cNvGrpSpPr/>
          <p:nvPr/>
        </p:nvGrpSpPr>
        <p:grpSpPr>
          <a:xfrm>
            <a:off x="423596" y="5931558"/>
            <a:ext cx="2082089" cy="1405551"/>
            <a:chOff x="459161" y="5507537"/>
            <a:chExt cx="2103120" cy="1377991"/>
          </a:xfrm>
        </p:grpSpPr>
        <p:sp>
          <p:nvSpPr>
            <p:cNvPr id="1000" name="AutoShape 4"/>
            <p:cNvSpPr>
              <a:spLocks noChangeArrowheads="1"/>
            </p:cNvSpPr>
            <p:nvPr/>
          </p:nvSpPr>
          <p:spPr bwMode="auto">
            <a:xfrm rot="5400000">
              <a:off x="824921" y="5148168"/>
              <a:ext cx="1371600" cy="2103120"/>
            </a:xfrm>
            <a:prstGeom prst="round2DiagRect">
              <a:avLst/>
            </a:prstGeom>
            <a:solidFill>
              <a:srgbClr val="FFCC99"/>
            </a:solidFill>
            <a:ln w="28575">
              <a:solidFill>
                <a:srgbClr val="000000"/>
              </a:solidFill>
              <a:miter lim="800000"/>
              <a:headEnd/>
              <a:tailEnd/>
            </a:ln>
            <a:effectLst>
              <a:outerShdw blurRad="50800" dist="38100" dir="2700000" algn="tl" rotWithShape="0">
                <a:prstClr val="black">
                  <a:alpha val="40000"/>
                </a:prstClr>
              </a:outerShdw>
            </a:effectLst>
          </p:spPr>
          <p:txBody>
            <a:bodyPr rot="0" vert="horz" wrap="square" lIns="91440" tIns="45720" rIns="91440" bIns="45720" anchor="t" anchorCtr="0" upright="1">
              <a:noAutofit/>
            </a:bodyPr>
            <a:lstStyle/>
            <a:p>
              <a:endParaRPr lang="en-US" sz="2800"/>
            </a:p>
          </p:txBody>
        </p:sp>
        <p:sp>
          <p:nvSpPr>
            <p:cNvPr id="1001" name="Rectangle 1000"/>
            <p:cNvSpPr>
              <a:spLocks noChangeArrowheads="1"/>
            </p:cNvSpPr>
            <p:nvPr/>
          </p:nvSpPr>
          <p:spPr bwMode="auto">
            <a:xfrm>
              <a:off x="459161" y="5507537"/>
              <a:ext cx="206878" cy="215169"/>
            </a:xfrm>
            <a:prstGeom prst="rect">
              <a:avLst/>
            </a:prstGeom>
            <a:solidFill>
              <a:srgbClr val="000000"/>
            </a:solidFill>
            <a:ln w="9525">
              <a:solidFill>
                <a:srgbClr val="000000"/>
              </a:solidFill>
              <a:miter lim="800000"/>
              <a:headEnd/>
              <a:tailEnd/>
            </a:ln>
          </p:spPr>
          <p:txBody>
            <a:bodyPr rot="0" vert="horz" wrap="square" lIns="0" tIns="45720" rIns="0" bIns="0" anchor="t" anchorCtr="0" upright="1">
              <a:noAutofit/>
            </a:bodyPr>
            <a:lstStyle/>
            <a:p>
              <a:pPr marL="0" marR="0" algn="ctr">
                <a:spcBef>
                  <a:spcPts val="0"/>
                </a:spcBef>
                <a:spcAft>
                  <a:spcPts val="0"/>
                </a:spcAft>
              </a:pPr>
              <a:r>
                <a:rPr lang="en-US" sz="1100" b="1" dirty="0" smtClean="0">
                  <a:solidFill>
                    <a:srgbClr val="FFCC99"/>
                  </a:solidFill>
                  <a:effectLst/>
                  <a:latin typeface="Verdana"/>
                  <a:ea typeface="Times New Roman"/>
                </a:rPr>
                <a:t>12</a:t>
              </a:r>
              <a:endParaRPr lang="en-US" sz="1100" dirty="0">
                <a:solidFill>
                  <a:srgbClr val="FFCC99"/>
                </a:solidFill>
                <a:effectLst/>
                <a:latin typeface="Times New Roman"/>
                <a:ea typeface="Times New Roman"/>
              </a:endParaRPr>
            </a:p>
          </p:txBody>
        </p:sp>
        <p:sp>
          <p:nvSpPr>
            <p:cNvPr id="1002" name="Text Box 32"/>
            <p:cNvSpPr txBox="1">
              <a:spLocks noChangeArrowheads="1"/>
            </p:cNvSpPr>
            <p:nvPr/>
          </p:nvSpPr>
          <p:spPr bwMode="auto">
            <a:xfrm>
              <a:off x="760536" y="5591833"/>
              <a:ext cx="1620832" cy="2617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pPr marL="0" marR="0" algn="ctr">
                <a:spcBef>
                  <a:spcPts val="0"/>
                </a:spcBef>
                <a:spcAft>
                  <a:spcPts val="0"/>
                </a:spcAft>
              </a:pPr>
              <a:r>
                <a:rPr lang="en-US" sz="1050" b="1" i="1" dirty="0" smtClean="0">
                  <a:effectLst/>
                  <a:latin typeface="Verdana" panose="020B0604030504040204" pitchFamily="34" charset="0"/>
                  <a:ea typeface="Verdana" panose="020B0604030504040204" pitchFamily="34" charset="0"/>
                  <a:cs typeface="Verdana" panose="020B0604030504040204" pitchFamily="34" charset="0"/>
                </a:rPr>
                <a:t>90 DAYS TO FILE OBJECTION</a:t>
              </a:r>
              <a:endParaRPr lang="en-US" sz="1050" b="1" i="1" dirty="0">
                <a:effectLst/>
                <a:latin typeface="Verdana" panose="020B0604030504040204" pitchFamily="34" charset="0"/>
                <a:ea typeface="Verdana" panose="020B0604030504040204" pitchFamily="34" charset="0"/>
                <a:cs typeface="Verdana" panose="020B0604030504040204" pitchFamily="34" charset="0"/>
              </a:endParaRPr>
            </a:p>
            <a:p>
              <a:pPr marL="0" marR="0" algn="ctr">
                <a:spcBef>
                  <a:spcPts val="0"/>
                </a:spcBef>
                <a:spcAft>
                  <a:spcPts val="0"/>
                </a:spcAft>
              </a:pPr>
              <a:r>
                <a:rPr lang="en-US" sz="1050" b="1" i="1" dirty="0">
                  <a:effectLst/>
                  <a:latin typeface="Verdana" panose="020B0604030504040204" pitchFamily="34" charset="0"/>
                  <a:ea typeface="Verdana" panose="020B0604030504040204" pitchFamily="34" charset="0"/>
                  <a:cs typeface="Verdana" panose="020B0604030504040204" pitchFamily="34" charset="0"/>
                </a:rPr>
                <a:t> </a:t>
              </a:r>
            </a:p>
          </p:txBody>
        </p:sp>
        <p:pic>
          <p:nvPicPr>
            <p:cNvPr id="1003" name="Picture 6" descr="https://upload.wikimedia.org/wikipedia/commons/thumb/c/ca/Calendar_icon_2.svg/2000px-Calendar_icon_2.svg.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43251" y="5929826"/>
              <a:ext cx="914400" cy="946404"/>
            </a:xfrm>
            <a:prstGeom prst="rect">
              <a:avLst/>
            </a:prstGeom>
            <a:noFill/>
            <a:extLst>
              <a:ext uri="{909E8E84-426E-40DD-AFC4-6F175D3DCCD1}">
                <a14:hiddenFill xmlns:a14="http://schemas.microsoft.com/office/drawing/2010/main">
                  <a:solidFill>
                    <a:srgbClr val="FFFFFF"/>
                  </a:solidFill>
                </a14:hiddenFill>
              </a:ext>
            </a:extLst>
          </p:spPr>
        </p:pic>
        <p:sp>
          <p:nvSpPr>
            <p:cNvPr id="1004" name="Text Box 32"/>
            <p:cNvSpPr txBox="1">
              <a:spLocks noChangeArrowheads="1"/>
            </p:cNvSpPr>
            <p:nvPr/>
          </p:nvSpPr>
          <p:spPr bwMode="auto">
            <a:xfrm>
              <a:off x="1050281" y="6271597"/>
              <a:ext cx="860104" cy="4874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pPr marL="0" marR="0" algn="ctr">
                <a:spcBef>
                  <a:spcPts val="0"/>
                </a:spcBef>
                <a:spcAft>
                  <a:spcPts val="0"/>
                </a:spcAft>
              </a:pPr>
              <a:r>
                <a:rPr lang="en-US" sz="2800" b="1" i="1" dirty="0" smtClean="0">
                  <a:effectLst/>
                  <a:latin typeface="Verdana" panose="020B0604030504040204" pitchFamily="34" charset="0"/>
                  <a:ea typeface="Verdana" panose="020B0604030504040204" pitchFamily="34" charset="0"/>
                  <a:cs typeface="Verdana" panose="020B0604030504040204" pitchFamily="34" charset="0"/>
                </a:rPr>
                <a:t>90</a:t>
              </a:r>
              <a:endParaRPr lang="en-US" sz="2800" b="1" i="1" dirty="0">
                <a:effectLst/>
                <a:latin typeface="Verdana" panose="020B0604030504040204" pitchFamily="34" charset="0"/>
                <a:ea typeface="Verdana" panose="020B0604030504040204" pitchFamily="34" charset="0"/>
                <a:cs typeface="Verdana" panose="020B0604030504040204" pitchFamily="34" charset="0"/>
              </a:endParaRPr>
            </a:p>
          </p:txBody>
        </p:sp>
      </p:grpSp>
      <p:grpSp>
        <p:nvGrpSpPr>
          <p:cNvPr id="1062" name="Group 1061"/>
          <p:cNvGrpSpPr/>
          <p:nvPr/>
        </p:nvGrpSpPr>
        <p:grpSpPr>
          <a:xfrm>
            <a:off x="5194901" y="5931558"/>
            <a:ext cx="2082089" cy="1405551"/>
            <a:chOff x="2878461" y="5572364"/>
            <a:chExt cx="2103120" cy="1377991"/>
          </a:xfrm>
        </p:grpSpPr>
        <p:sp>
          <p:nvSpPr>
            <p:cNvPr id="1009" name="AutoShape 4"/>
            <p:cNvSpPr>
              <a:spLocks noChangeArrowheads="1"/>
            </p:cNvSpPr>
            <p:nvPr/>
          </p:nvSpPr>
          <p:spPr bwMode="auto">
            <a:xfrm rot="5400000">
              <a:off x="3244221" y="5212995"/>
              <a:ext cx="1371600" cy="2103120"/>
            </a:xfrm>
            <a:prstGeom prst="round2DiagRect">
              <a:avLst/>
            </a:prstGeom>
            <a:solidFill>
              <a:srgbClr val="FFCC99"/>
            </a:solidFill>
            <a:ln w="28575">
              <a:solidFill>
                <a:srgbClr val="000000"/>
              </a:solidFill>
              <a:miter lim="800000"/>
              <a:headEnd/>
              <a:tailEnd/>
            </a:ln>
            <a:effectLst>
              <a:outerShdw blurRad="50800" dist="38100" dir="2700000" algn="tl" rotWithShape="0">
                <a:prstClr val="black">
                  <a:alpha val="40000"/>
                </a:prstClr>
              </a:outerShdw>
            </a:effectLst>
          </p:spPr>
          <p:txBody>
            <a:bodyPr rot="0" vert="horz" wrap="square" lIns="91440" tIns="45720" rIns="91440" bIns="45720" anchor="t" anchorCtr="0" upright="1">
              <a:noAutofit/>
            </a:bodyPr>
            <a:lstStyle/>
            <a:p>
              <a:endParaRPr lang="en-US" sz="2800"/>
            </a:p>
          </p:txBody>
        </p:sp>
        <p:sp>
          <p:nvSpPr>
            <p:cNvPr id="1010" name="Rectangle 1009"/>
            <p:cNvSpPr>
              <a:spLocks noChangeArrowheads="1"/>
            </p:cNvSpPr>
            <p:nvPr/>
          </p:nvSpPr>
          <p:spPr bwMode="auto">
            <a:xfrm>
              <a:off x="2878461" y="5572364"/>
              <a:ext cx="206878" cy="215169"/>
            </a:xfrm>
            <a:prstGeom prst="rect">
              <a:avLst/>
            </a:prstGeom>
            <a:solidFill>
              <a:srgbClr val="000000"/>
            </a:solidFill>
            <a:ln w="9525">
              <a:solidFill>
                <a:srgbClr val="000000"/>
              </a:solidFill>
              <a:miter lim="800000"/>
              <a:headEnd/>
              <a:tailEnd/>
            </a:ln>
          </p:spPr>
          <p:txBody>
            <a:bodyPr rot="0" vert="horz" wrap="square" lIns="0" tIns="45720" rIns="0" bIns="0" anchor="t" anchorCtr="0" upright="1">
              <a:noAutofit/>
            </a:bodyPr>
            <a:lstStyle/>
            <a:p>
              <a:pPr marL="0" marR="0" algn="ctr">
                <a:spcBef>
                  <a:spcPts val="0"/>
                </a:spcBef>
                <a:spcAft>
                  <a:spcPts val="0"/>
                </a:spcAft>
              </a:pPr>
              <a:r>
                <a:rPr lang="en-US" sz="1100" b="1" dirty="0" smtClean="0">
                  <a:solidFill>
                    <a:srgbClr val="FFCC99"/>
                  </a:solidFill>
                  <a:effectLst/>
                  <a:latin typeface="Verdana"/>
                  <a:ea typeface="Times New Roman"/>
                </a:rPr>
                <a:t>14</a:t>
              </a:r>
              <a:endParaRPr lang="en-US" sz="1100" dirty="0">
                <a:solidFill>
                  <a:srgbClr val="FFCC99"/>
                </a:solidFill>
                <a:effectLst/>
                <a:latin typeface="Times New Roman"/>
                <a:ea typeface="Times New Roman"/>
              </a:endParaRPr>
            </a:p>
          </p:txBody>
        </p:sp>
        <p:pic>
          <p:nvPicPr>
            <p:cNvPr id="1007" name="Picture 1006" descr="icon_-47"/>
            <p:cNvPicPr>
              <a:picLocks/>
            </p:cNvPicPr>
            <p:nvPr/>
          </p:nvPicPr>
          <p:blipFill>
            <a:blip r:embed="rId3" cstate="print">
              <a:extLst>
                <a:ext uri="{28A0092B-C50C-407E-A947-70E740481C1C}">
                  <a14:useLocalDpi xmlns:a14="http://schemas.microsoft.com/office/drawing/2010/main" val="0"/>
                </a:ext>
              </a:extLst>
            </a:blip>
            <a:srcRect l="13428" t="22585" r="14648" b="22585"/>
            <a:stretch>
              <a:fillRect/>
            </a:stretch>
          </p:blipFill>
          <p:spPr bwMode="auto">
            <a:xfrm>
              <a:off x="3324413" y="5918404"/>
              <a:ext cx="1211216" cy="976556"/>
            </a:xfrm>
            <a:prstGeom prst="rect">
              <a:avLst/>
            </a:prstGeom>
            <a:noFill/>
            <a:ln>
              <a:noFill/>
            </a:ln>
            <a:extLst>
              <a:ext uri="{909E8E84-426E-40DD-AFC4-6F175D3DCCD1}">
                <a14:hiddenFill xmlns:a14="http://schemas.microsoft.com/office/drawing/2010/main">
                  <a:solidFill>
                    <a:srgbClr val="FF9900"/>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08" name="Text Box 32"/>
            <p:cNvSpPr txBox="1">
              <a:spLocks noChangeArrowheads="1"/>
            </p:cNvSpPr>
            <p:nvPr/>
          </p:nvSpPr>
          <p:spPr bwMode="auto">
            <a:xfrm>
              <a:off x="3148854" y="5656662"/>
              <a:ext cx="1620832" cy="2617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pPr marL="0" marR="0" algn="ctr">
                <a:spcBef>
                  <a:spcPts val="0"/>
                </a:spcBef>
                <a:spcAft>
                  <a:spcPts val="0"/>
                </a:spcAft>
              </a:pPr>
              <a:r>
                <a:rPr lang="en-US" sz="1050" b="1" i="1" dirty="0" smtClean="0">
                  <a:effectLst/>
                  <a:latin typeface="Verdana" panose="020B0604030504040204" pitchFamily="34" charset="0"/>
                  <a:ea typeface="Verdana" panose="020B0604030504040204" pitchFamily="34" charset="0"/>
                  <a:cs typeface="Verdana" panose="020B0604030504040204" pitchFamily="34" charset="0"/>
                </a:rPr>
                <a:t>FINAL SUMMONS </a:t>
              </a:r>
              <a:endParaRPr lang="en-US" sz="1050" b="1" i="1" dirty="0">
                <a:effectLst/>
                <a:latin typeface="Verdana" panose="020B0604030504040204" pitchFamily="34" charset="0"/>
                <a:ea typeface="Verdana" panose="020B0604030504040204" pitchFamily="34" charset="0"/>
                <a:cs typeface="Verdana" panose="020B0604030504040204" pitchFamily="34" charset="0"/>
              </a:endParaRPr>
            </a:p>
            <a:p>
              <a:pPr marL="0" marR="0" algn="ctr">
                <a:spcBef>
                  <a:spcPts val="0"/>
                </a:spcBef>
                <a:spcAft>
                  <a:spcPts val="0"/>
                </a:spcAft>
              </a:pPr>
              <a:r>
                <a:rPr lang="en-US" sz="1050" b="1" i="1" dirty="0">
                  <a:effectLst/>
                  <a:latin typeface="Verdana" panose="020B0604030504040204" pitchFamily="34" charset="0"/>
                  <a:ea typeface="Verdana" panose="020B0604030504040204" pitchFamily="34" charset="0"/>
                  <a:cs typeface="Verdana" panose="020B0604030504040204" pitchFamily="34" charset="0"/>
                </a:rPr>
                <a:t> </a:t>
              </a:r>
            </a:p>
          </p:txBody>
        </p:sp>
      </p:grpSp>
      <p:grpSp>
        <p:nvGrpSpPr>
          <p:cNvPr id="1061" name="Group 1060"/>
          <p:cNvGrpSpPr/>
          <p:nvPr/>
        </p:nvGrpSpPr>
        <p:grpSpPr>
          <a:xfrm>
            <a:off x="7580554" y="5931558"/>
            <a:ext cx="2085389" cy="1405551"/>
            <a:chOff x="5321905" y="5521908"/>
            <a:chExt cx="2106454" cy="1377991"/>
          </a:xfrm>
        </p:grpSpPr>
        <p:sp>
          <p:nvSpPr>
            <p:cNvPr id="1012" name="AutoShape 4"/>
            <p:cNvSpPr>
              <a:spLocks noChangeArrowheads="1"/>
            </p:cNvSpPr>
            <p:nvPr/>
          </p:nvSpPr>
          <p:spPr bwMode="auto">
            <a:xfrm rot="5400000">
              <a:off x="5687665" y="5162539"/>
              <a:ext cx="1371600" cy="2103120"/>
            </a:xfrm>
            <a:prstGeom prst="round2DiagRect">
              <a:avLst/>
            </a:prstGeom>
            <a:solidFill>
              <a:srgbClr val="FFCC99"/>
            </a:solidFill>
            <a:ln w="28575">
              <a:solidFill>
                <a:srgbClr val="000000"/>
              </a:solidFill>
              <a:miter lim="800000"/>
              <a:headEnd/>
              <a:tailEnd/>
            </a:ln>
            <a:effectLst>
              <a:outerShdw blurRad="50800" dist="38100" dir="2700000" algn="tl" rotWithShape="0">
                <a:prstClr val="black">
                  <a:alpha val="40000"/>
                </a:prstClr>
              </a:outerShdw>
            </a:effectLst>
          </p:spPr>
          <p:txBody>
            <a:bodyPr rot="0" vert="horz" wrap="square" lIns="91440" tIns="45720" rIns="91440" bIns="45720" anchor="t" anchorCtr="0" upright="1">
              <a:noAutofit/>
            </a:bodyPr>
            <a:lstStyle/>
            <a:p>
              <a:endParaRPr lang="en-US" sz="2800"/>
            </a:p>
          </p:txBody>
        </p:sp>
        <p:grpSp>
          <p:nvGrpSpPr>
            <p:cNvPr id="1013" name="Group 1012"/>
            <p:cNvGrpSpPr>
              <a:grpSpLocks noChangeAspect="1"/>
            </p:cNvGrpSpPr>
            <p:nvPr/>
          </p:nvGrpSpPr>
          <p:grpSpPr>
            <a:xfrm>
              <a:off x="5494413" y="6058454"/>
              <a:ext cx="794857" cy="759291"/>
              <a:chOff x="3285610" y="5361129"/>
              <a:chExt cx="831862" cy="794640"/>
            </a:xfrm>
          </p:grpSpPr>
          <p:sp>
            <p:nvSpPr>
              <p:cNvPr id="1043" name="Freeform 1042"/>
              <p:cNvSpPr>
                <a:spLocks noEditPoints="1"/>
              </p:cNvSpPr>
              <p:nvPr/>
            </p:nvSpPr>
            <p:spPr bwMode="auto">
              <a:xfrm>
                <a:off x="3285610" y="5361129"/>
                <a:ext cx="831862" cy="794640"/>
              </a:xfrm>
              <a:custGeom>
                <a:avLst/>
                <a:gdLst>
                  <a:gd name="T0" fmla="*/ 4474 w 4496"/>
                  <a:gd name="T1" fmla="*/ 4025 h 4498"/>
                  <a:gd name="T2" fmla="*/ 4383 w 4496"/>
                  <a:gd name="T3" fmla="*/ 4167 h 4498"/>
                  <a:gd name="T4" fmla="*/ 4340 w 4496"/>
                  <a:gd name="T5" fmla="*/ 4231 h 4498"/>
                  <a:gd name="T6" fmla="*/ 4246 w 4496"/>
                  <a:gd name="T7" fmla="*/ 4366 h 4498"/>
                  <a:gd name="T8" fmla="*/ 4178 w 4496"/>
                  <a:gd name="T9" fmla="*/ 4412 h 4498"/>
                  <a:gd name="T10" fmla="*/ 3943 w 4496"/>
                  <a:gd name="T11" fmla="*/ 4493 h 4498"/>
                  <a:gd name="T12" fmla="*/ 642 w 4496"/>
                  <a:gd name="T13" fmla="*/ 4468 h 4498"/>
                  <a:gd name="T14" fmla="*/ 559 w 4496"/>
                  <a:gd name="T15" fmla="*/ 4462 h 4498"/>
                  <a:gd name="T16" fmla="*/ 389 w 4496"/>
                  <a:gd name="T17" fmla="*/ 4447 h 4498"/>
                  <a:gd name="T18" fmla="*/ 316 w 4496"/>
                  <a:gd name="T19" fmla="*/ 4410 h 4498"/>
                  <a:gd name="T20" fmla="*/ 133 w 4496"/>
                  <a:gd name="T21" fmla="*/ 4250 h 4498"/>
                  <a:gd name="T22" fmla="*/ 77 w 4496"/>
                  <a:gd name="T23" fmla="*/ 4093 h 4498"/>
                  <a:gd name="T24" fmla="*/ 50 w 4496"/>
                  <a:gd name="T25" fmla="*/ 4020 h 4498"/>
                  <a:gd name="T26" fmla="*/ 0 w 4496"/>
                  <a:gd name="T27" fmla="*/ 3856 h 4498"/>
                  <a:gd name="T28" fmla="*/ 0 w 4496"/>
                  <a:gd name="T29" fmla="*/ 640 h 4498"/>
                  <a:gd name="T30" fmla="*/ 48 w 4496"/>
                  <a:gd name="T31" fmla="*/ 392 h 4498"/>
                  <a:gd name="T32" fmla="*/ 158 w 4496"/>
                  <a:gd name="T33" fmla="*/ 267 h 4498"/>
                  <a:gd name="T34" fmla="*/ 207 w 4496"/>
                  <a:gd name="T35" fmla="*/ 209 h 4498"/>
                  <a:gd name="T36" fmla="*/ 318 w 4496"/>
                  <a:gd name="T37" fmla="*/ 86 h 4498"/>
                  <a:gd name="T38" fmla="*/ 391 w 4496"/>
                  <a:gd name="T39" fmla="*/ 49 h 4498"/>
                  <a:gd name="T40" fmla="*/ 640 w 4496"/>
                  <a:gd name="T41" fmla="*/ 0 h 4498"/>
                  <a:gd name="T42" fmla="*/ 3939 w 4496"/>
                  <a:gd name="T43" fmla="*/ 36 h 4498"/>
                  <a:gd name="T44" fmla="*/ 4016 w 4496"/>
                  <a:gd name="T45" fmla="*/ 51 h 4498"/>
                  <a:gd name="T46" fmla="*/ 4180 w 4496"/>
                  <a:gd name="T47" fmla="*/ 88 h 4498"/>
                  <a:gd name="T48" fmla="*/ 4248 w 4496"/>
                  <a:gd name="T49" fmla="*/ 134 h 4498"/>
                  <a:gd name="T50" fmla="*/ 4408 w 4496"/>
                  <a:gd name="T51" fmla="*/ 316 h 4498"/>
                  <a:gd name="T52" fmla="*/ 4446 w 4496"/>
                  <a:gd name="T53" fmla="*/ 480 h 4498"/>
                  <a:gd name="T54" fmla="*/ 4461 w 4496"/>
                  <a:gd name="T55" fmla="*/ 557 h 4498"/>
                  <a:gd name="T56" fmla="*/ 4496 w 4496"/>
                  <a:gd name="T57" fmla="*/ 3858 h 4498"/>
                  <a:gd name="T58" fmla="*/ 4491 w 4496"/>
                  <a:gd name="T59" fmla="*/ 3944 h 4498"/>
                  <a:gd name="T60" fmla="*/ 4448 w 4496"/>
                  <a:gd name="T61" fmla="*/ 4106 h 4498"/>
                  <a:gd name="T62" fmla="*/ 4351 w 4496"/>
                  <a:gd name="T63" fmla="*/ 4240 h 4498"/>
                  <a:gd name="T64" fmla="*/ 4246 w 4496"/>
                  <a:gd name="T65" fmla="*/ 4366 h 4498"/>
                  <a:gd name="T66" fmla="*/ 4105 w 4496"/>
                  <a:gd name="T67" fmla="*/ 4449 h 4498"/>
                  <a:gd name="T68" fmla="*/ 4026 w 4496"/>
                  <a:gd name="T69" fmla="*/ 4476 h 4498"/>
                  <a:gd name="T70" fmla="*/ 3856 w 4496"/>
                  <a:gd name="T71" fmla="*/ 4498 h 4498"/>
                  <a:gd name="T72" fmla="*/ 555 w 4496"/>
                  <a:gd name="T73" fmla="*/ 4478 h 4498"/>
                  <a:gd name="T74" fmla="*/ 389 w 4496"/>
                  <a:gd name="T75" fmla="*/ 4447 h 4498"/>
                  <a:gd name="T76" fmla="*/ 248 w 4496"/>
                  <a:gd name="T77" fmla="*/ 4364 h 4498"/>
                  <a:gd name="T78" fmla="*/ 188 w 4496"/>
                  <a:gd name="T79" fmla="*/ 4310 h 4498"/>
                  <a:gd name="T80" fmla="*/ 88 w 4496"/>
                  <a:gd name="T81" fmla="*/ 4182 h 4498"/>
                  <a:gd name="T82" fmla="*/ 37 w 4496"/>
                  <a:gd name="T83" fmla="*/ 4024 h 4498"/>
                  <a:gd name="T84" fmla="*/ 0 w 4496"/>
                  <a:gd name="T85" fmla="*/ 3856 h 4498"/>
                  <a:gd name="T86" fmla="*/ 5 w 4496"/>
                  <a:gd name="T87" fmla="*/ 554 h 4498"/>
                  <a:gd name="T88" fmla="*/ 22 w 4496"/>
                  <a:gd name="T89" fmla="*/ 471 h 4498"/>
                  <a:gd name="T90" fmla="*/ 86 w 4496"/>
                  <a:gd name="T91" fmla="*/ 318 h 4498"/>
                  <a:gd name="T92" fmla="*/ 197 w 4496"/>
                  <a:gd name="T93" fmla="*/ 198 h 4498"/>
                  <a:gd name="T94" fmla="*/ 318 w 4496"/>
                  <a:gd name="T95" fmla="*/ 86 h 4498"/>
                  <a:gd name="T96" fmla="*/ 470 w 4496"/>
                  <a:gd name="T97" fmla="*/ 22 h 4498"/>
                  <a:gd name="T98" fmla="*/ 553 w 4496"/>
                  <a:gd name="T99" fmla="*/ 5 h 4498"/>
                  <a:gd name="T100" fmla="*/ 3854 w 4496"/>
                  <a:gd name="T101" fmla="*/ 0 h 4498"/>
                  <a:gd name="T102" fmla="*/ 4022 w 4496"/>
                  <a:gd name="T103" fmla="*/ 37 h 4498"/>
                  <a:gd name="T104" fmla="*/ 4180 w 4496"/>
                  <a:gd name="T105" fmla="*/ 88 h 4498"/>
                  <a:gd name="T106" fmla="*/ 4308 w 4496"/>
                  <a:gd name="T107" fmla="*/ 188 h 4498"/>
                  <a:gd name="T108" fmla="*/ 4363 w 4496"/>
                  <a:gd name="T109" fmla="*/ 248 h 4498"/>
                  <a:gd name="T110" fmla="*/ 4446 w 4496"/>
                  <a:gd name="T111" fmla="*/ 392 h 4498"/>
                  <a:gd name="T112" fmla="*/ 4476 w 4496"/>
                  <a:gd name="T113" fmla="*/ 557 h 4498"/>
                  <a:gd name="T114" fmla="*/ 4496 w 4496"/>
                  <a:gd name="T115" fmla="*/ 3858 h 44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496" h="4498">
                    <a:moveTo>
                      <a:pt x="4496" y="3858"/>
                    </a:moveTo>
                    <a:lnTo>
                      <a:pt x="4466" y="3856"/>
                    </a:lnTo>
                    <a:lnTo>
                      <a:pt x="4461" y="3941"/>
                    </a:lnTo>
                    <a:lnTo>
                      <a:pt x="4491" y="3943"/>
                    </a:lnTo>
                    <a:lnTo>
                      <a:pt x="4496" y="3858"/>
                    </a:lnTo>
                    <a:close/>
                    <a:moveTo>
                      <a:pt x="4491" y="3944"/>
                    </a:moveTo>
                    <a:lnTo>
                      <a:pt x="4461" y="3939"/>
                    </a:lnTo>
                    <a:lnTo>
                      <a:pt x="4446" y="4020"/>
                    </a:lnTo>
                    <a:lnTo>
                      <a:pt x="4474" y="4025"/>
                    </a:lnTo>
                    <a:lnTo>
                      <a:pt x="4491" y="3944"/>
                    </a:lnTo>
                    <a:close/>
                    <a:moveTo>
                      <a:pt x="4474" y="4027"/>
                    </a:moveTo>
                    <a:lnTo>
                      <a:pt x="4446" y="4018"/>
                    </a:lnTo>
                    <a:lnTo>
                      <a:pt x="4419" y="4095"/>
                    </a:lnTo>
                    <a:lnTo>
                      <a:pt x="4448" y="4106"/>
                    </a:lnTo>
                    <a:lnTo>
                      <a:pt x="4474" y="4027"/>
                    </a:lnTo>
                    <a:close/>
                    <a:moveTo>
                      <a:pt x="4446" y="4108"/>
                    </a:moveTo>
                    <a:lnTo>
                      <a:pt x="4419" y="4093"/>
                    </a:lnTo>
                    <a:lnTo>
                      <a:pt x="4383" y="4167"/>
                    </a:lnTo>
                    <a:lnTo>
                      <a:pt x="4410" y="4180"/>
                    </a:lnTo>
                    <a:lnTo>
                      <a:pt x="4446" y="4108"/>
                    </a:lnTo>
                    <a:close/>
                    <a:moveTo>
                      <a:pt x="4408" y="4182"/>
                    </a:moveTo>
                    <a:lnTo>
                      <a:pt x="4383" y="4165"/>
                    </a:lnTo>
                    <a:lnTo>
                      <a:pt x="4338" y="4231"/>
                    </a:lnTo>
                    <a:lnTo>
                      <a:pt x="4365" y="4248"/>
                    </a:lnTo>
                    <a:lnTo>
                      <a:pt x="4408" y="4182"/>
                    </a:lnTo>
                    <a:close/>
                    <a:moveTo>
                      <a:pt x="4363" y="4250"/>
                    </a:moveTo>
                    <a:lnTo>
                      <a:pt x="4340" y="4231"/>
                    </a:lnTo>
                    <a:lnTo>
                      <a:pt x="4287" y="4289"/>
                    </a:lnTo>
                    <a:lnTo>
                      <a:pt x="4310" y="4310"/>
                    </a:lnTo>
                    <a:lnTo>
                      <a:pt x="4363" y="4250"/>
                    </a:lnTo>
                    <a:close/>
                    <a:moveTo>
                      <a:pt x="4308" y="4312"/>
                    </a:moveTo>
                    <a:lnTo>
                      <a:pt x="4287" y="4289"/>
                    </a:lnTo>
                    <a:lnTo>
                      <a:pt x="4227" y="4342"/>
                    </a:lnTo>
                    <a:lnTo>
                      <a:pt x="4248" y="4364"/>
                    </a:lnTo>
                    <a:lnTo>
                      <a:pt x="4308" y="4312"/>
                    </a:lnTo>
                    <a:close/>
                    <a:moveTo>
                      <a:pt x="4246" y="4366"/>
                    </a:moveTo>
                    <a:lnTo>
                      <a:pt x="4229" y="4340"/>
                    </a:lnTo>
                    <a:lnTo>
                      <a:pt x="4163" y="4385"/>
                    </a:lnTo>
                    <a:lnTo>
                      <a:pt x="4180" y="4410"/>
                    </a:lnTo>
                    <a:lnTo>
                      <a:pt x="4246" y="4366"/>
                    </a:lnTo>
                    <a:close/>
                    <a:moveTo>
                      <a:pt x="4178" y="4412"/>
                    </a:moveTo>
                    <a:lnTo>
                      <a:pt x="4165" y="4385"/>
                    </a:lnTo>
                    <a:lnTo>
                      <a:pt x="4092" y="4421"/>
                    </a:lnTo>
                    <a:lnTo>
                      <a:pt x="4105" y="4447"/>
                    </a:lnTo>
                    <a:lnTo>
                      <a:pt x="4178" y="4412"/>
                    </a:lnTo>
                    <a:close/>
                    <a:moveTo>
                      <a:pt x="4105" y="4449"/>
                    </a:moveTo>
                    <a:lnTo>
                      <a:pt x="4093" y="4421"/>
                    </a:lnTo>
                    <a:lnTo>
                      <a:pt x="4016" y="4447"/>
                    </a:lnTo>
                    <a:lnTo>
                      <a:pt x="4026" y="4476"/>
                    </a:lnTo>
                    <a:lnTo>
                      <a:pt x="4105" y="4449"/>
                    </a:lnTo>
                    <a:close/>
                    <a:moveTo>
                      <a:pt x="4024" y="4476"/>
                    </a:moveTo>
                    <a:lnTo>
                      <a:pt x="4018" y="4447"/>
                    </a:lnTo>
                    <a:lnTo>
                      <a:pt x="3937" y="4462"/>
                    </a:lnTo>
                    <a:lnTo>
                      <a:pt x="3943" y="4493"/>
                    </a:lnTo>
                    <a:lnTo>
                      <a:pt x="4024" y="4476"/>
                    </a:lnTo>
                    <a:close/>
                    <a:moveTo>
                      <a:pt x="3941" y="4493"/>
                    </a:moveTo>
                    <a:lnTo>
                      <a:pt x="3939" y="4462"/>
                    </a:lnTo>
                    <a:lnTo>
                      <a:pt x="3854" y="4468"/>
                    </a:lnTo>
                    <a:lnTo>
                      <a:pt x="3856" y="4498"/>
                    </a:lnTo>
                    <a:lnTo>
                      <a:pt x="3941" y="4493"/>
                    </a:lnTo>
                    <a:close/>
                    <a:moveTo>
                      <a:pt x="3854" y="4498"/>
                    </a:moveTo>
                    <a:lnTo>
                      <a:pt x="3854" y="4468"/>
                    </a:lnTo>
                    <a:lnTo>
                      <a:pt x="642" y="4468"/>
                    </a:lnTo>
                    <a:lnTo>
                      <a:pt x="642" y="4498"/>
                    </a:lnTo>
                    <a:lnTo>
                      <a:pt x="3854" y="4498"/>
                    </a:lnTo>
                    <a:close/>
                    <a:moveTo>
                      <a:pt x="640" y="4498"/>
                    </a:moveTo>
                    <a:lnTo>
                      <a:pt x="642" y="4468"/>
                    </a:lnTo>
                    <a:lnTo>
                      <a:pt x="557" y="4462"/>
                    </a:lnTo>
                    <a:lnTo>
                      <a:pt x="555" y="4493"/>
                    </a:lnTo>
                    <a:lnTo>
                      <a:pt x="640" y="4498"/>
                    </a:lnTo>
                    <a:close/>
                    <a:moveTo>
                      <a:pt x="553" y="4493"/>
                    </a:moveTo>
                    <a:lnTo>
                      <a:pt x="559" y="4462"/>
                    </a:lnTo>
                    <a:lnTo>
                      <a:pt x="478" y="4447"/>
                    </a:lnTo>
                    <a:lnTo>
                      <a:pt x="472" y="4476"/>
                    </a:lnTo>
                    <a:lnTo>
                      <a:pt x="553" y="4493"/>
                    </a:lnTo>
                    <a:close/>
                    <a:moveTo>
                      <a:pt x="470" y="4476"/>
                    </a:moveTo>
                    <a:lnTo>
                      <a:pt x="480" y="4447"/>
                    </a:lnTo>
                    <a:lnTo>
                      <a:pt x="403" y="4421"/>
                    </a:lnTo>
                    <a:lnTo>
                      <a:pt x="391" y="4449"/>
                    </a:lnTo>
                    <a:lnTo>
                      <a:pt x="470" y="4476"/>
                    </a:lnTo>
                    <a:close/>
                    <a:moveTo>
                      <a:pt x="389" y="4447"/>
                    </a:moveTo>
                    <a:lnTo>
                      <a:pt x="404" y="4421"/>
                    </a:lnTo>
                    <a:lnTo>
                      <a:pt x="331" y="4385"/>
                    </a:lnTo>
                    <a:lnTo>
                      <a:pt x="318" y="4412"/>
                    </a:lnTo>
                    <a:lnTo>
                      <a:pt x="389" y="4447"/>
                    </a:lnTo>
                    <a:close/>
                    <a:moveTo>
                      <a:pt x="316" y="4410"/>
                    </a:moveTo>
                    <a:lnTo>
                      <a:pt x="333" y="4385"/>
                    </a:lnTo>
                    <a:lnTo>
                      <a:pt x="267" y="4340"/>
                    </a:lnTo>
                    <a:lnTo>
                      <a:pt x="250" y="4366"/>
                    </a:lnTo>
                    <a:lnTo>
                      <a:pt x="316" y="4410"/>
                    </a:lnTo>
                    <a:close/>
                    <a:moveTo>
                      <a:pt x="248" y="4364"/>
                    </a:moveTo>
                    <a:lnTo>
                      <a:pt x="267" y="4342"/>
                    </a:lnTo>
                    <a:lnTo>
                      <a:pt x="207" y="4289"/>
                    </a:lnTo>
                    <a:lnTo>
                      <a:pt x="188" y="4312"/>
                    </a:lnTo>
                    <a:lnTo>
                      <a:pt x="248" y="4364"/>
                    </a:lnTo>
                    <a:close/>
                    <a:moveTo>
                      <a:pt x="186" y="4310"/>
                    </a:moveTo>
                    <a:lnTo>
                      <a:pt x="209" y="4289"/>
                    </a:lnTo>
                    <a:lnTo>
                      <a:pt x="156" y="4231"/>
                    </a:lnTo>
                    <a:lnTo>
                      <a:pt x="133" y="4250"/>
                    </a:lnTo>
                    <a:lnTo>
                      <a:pt x="186" y="4310"/>
                    </a:lnTo>
                    <a:close/>
                    <a:moveTo>
                      <a:pt x="131" y="4248"/>
                    </a:moveTo>
                    <a:lnTo>
                      <a:pt x="158" y="4231"/>
                    </a:lnTo>
                    <a:lnTo>
                      <a:pt x="113" y="4165"/>
                    </a:lnTo>
                    <a:lnTo>
                      <a:pt x="88" y="4182"/>
                    </a:lnTo>
                    <a:lnTo>
                      <a:pt x="131" y="4248"/>
                    </a:lnTo>
                    <a:close/>
                    <a:moveTo>
                      <a:pt x="86" y="4180"/>
                    </a:moveTo>
                    <a:lnTo>
                      <a:pt x="113" y="4167"/>
                    </a:lnTo>
                    <a:lnTo>
                      <a:pt x="77" y="4093"/>
                    </a:lnTo>
                    <a:lnTo>
                      <a:pt x="50" y="4108"/>
                    </a:lnTo>
                    <a:lnTo>
                      <a:pt x="86" y="4180"/>
                    </a:lnTo>
                    <a:close/>
                    <a:moveTo>
                      <a:pt x="48" y="4106"/>
                    </a:moveTo>
                    <a:lnTo>
                      <a:pt x="77" y="4095"/>
                    </a:lnTo>
                    <a:lnTo>
                      <a:pt x="50" y="4018"/>
                    </a:lnTo>
                    <a:lnTo>
                      <a:pt x="22" y="4027"/>
                    </a:lnTo>
                    <a:lnTo>
                      <a:pt x="48" y="4106"/>
                    </a:lnTo>
                    <a:close/>
                    <a:moveTo>
                      <a:pt x="22" y="4025"/>
                    </a:moveTo>
                    <a:lnTo>
                      <a:pt x="50" y="4020"/>
                    </a:lnTo>
                    <a:lnTo>
                      <a:pt x="35" y="3939"/>
                    </a:lnTo>
                    <a:lnTo>
                      <a:pt x="5" y="3944"/>
                    </a:lnTo>
                    <a:lnTo>
                      <a:pt x="22" y="4025"/>
                    </a:lnTo>
                    <a:close/>
                    <a:moveTo>
                      <a:pt x="5" y="3943"/>
                    </a:moveTo>
                    <a:lnTo>
                      <a:pt x="35" y="3941"/>
                    </a:lnTo>
                    <a:lnTo>
                      <a:pt x="30" y="3856"/>
                    </a:lnTo>
                    <a:lnTo>
                      <a:pt x="0" y="3858"/>
                    </a:lnTo>
                    <a:lnTo>
                      <a:pt x="5" y="3943"/>
                    </a:lnTo>
                    <a:close/>
                    <a:moveTo>
                      <a:pt x="0" y="3856"/>
                    </a:moveTo>
                    <a:lnTo>
                      <a:pt x="30" y="3856"/>
                    </a:lnTo>
                    <a:lnTo>
                      <a:pt x="30" y="642"/>
                    </a:lnTo>
                    <a:lnTo>
                      <a:pt x="0" y="642"/>
                    </a:lnTo>
                    <a:lnTo>
                      <a:pt x="0" y="3856"/>
                    </a:lnTo>
                    <a:close/>
                    <a:moveTo>
                      <a:pt x="0" y="640"/>
                    </a:moveTo>
                    <a:lnTo>
                      <a:pt x="30" y="642"/>
                    </a:lnTo>
                    <a:lnTo>
                      <a:pt x="35" y="557"/>
                    </a:lnTo>
                    <a:lnTo>
                      <a:pt x="5" y="555"/>
                    </a:lnTo>
                    <a:lnTo>
                      <a:pt x="0" y="640"/>
                    </a:lnTo>
                    <a:close/>
                    <a:moveTo>
                      <a:pt x="5" y="554"/>
                    </a:moveTo>
                    <a:lnTo>
                      <a:pt x="35" y="559"/>
                    </a:lnTo>
                    <a:lnTo>
                      <a:pt x="50" y="478"/>
                    </a:lnTo>
                    <a:lnTo>
                      <a:pt x="22" y="473"/>
                    </a:lnTo>
                    <a:lnTo>
                      <a:pt x="5" y="554"/>
                    </a:lnTo>
                    <a:close/>
                    <a:moveTo>
                      <a:pt x="22" y="471"/>
                    </a:moveTo>
                    <a:lnTo>
                      <a:pt x="50" y="480"/>
                    </a:lnTo>
                    <a:lnTo>
                      <a:pt x="77" y="403"/>
                    </a:lnTo>
                    <a:lnTo>
                      <a:pt x="48" y="392"/>
                    </a:lnTo>
                    <a:lnTo>
                      <a:pt x="22" y="471"/>
                    </a:lnTo>
                    <a:close/>
                    <a:moveTo>
                      <a:pt x="50" y="392"/>
                    </a:moveTo>
                    <a:lnTo>
                      <a:pt x="77" y="405"/>
                    </a:lnTo>
                    <a:lnTo>
                      <a:pt x="113" y="331"/>
                    </a:lnTo>
                    <a:lnTo>
                      <a:pt x="86" y="318"/>
                    </a:lnTo>
                    <a:lnTo>
                      <a:pt x="50" y="392"/>
                    </a:lnTo>
                    <a:close/>
                    <a:moveTo>
                      <a:pt x="88" y="316"/>
                    </a:moveTo>
                    <a:lnTo>
                      <a:pt x="113" y="333"/>
                    </a:lnTo>
                    <a:lnTo>
                      <a:pt x="158" y="267"/>
                    </a:lnTo>
                    <a:lnTo>
                      <a:pt x="131" y="250"/>
                    </a:lnTo>
                    <a:lnTo>
                      <a:pt x="88" y="316"/>
                    </a:lnTo>
                    <a:close/>
                    <a:moveTo>
                      <a:pt x="133" y="248"/>
                    </a:moveTo>
                    <a:lnTo>
                      <a:pt x="156" y="269"/>
                    </a:lnTo>
                    <a:lnTo>
                      <a:pt x="209" y="209"/>
                    </a:lnTo>
                    <a:lnTo>
                      <a:pt x="186" y="188"/>
                    </a:lnTo>
                    <a:lnTo>
                      <a:pt x="133" y="248"/>
                    </a:lnTo>
                    <a:close/>
                    <a:moveTo>
                      <a:pt x="188" y="186"/>
                    </a:moveTo>
                    <a:lnTo>
                      <a:pt x="207" y="209"/>
                    </a:lnTo>
                    <a:lnTo>
                      <a:pt x="267" y="156"/>
                    </a:lnTo>
                    <a:lnTo>
                      <a:pt x="248" y="134"/>
                    </a:lnTo>
                    <a:lnTo>
                      <a:pt x="188" y="186"/>
                    </a:lnTo>
                    <a:close/>
                    <a:moveTo>
                      <a:pt x="250" y="132"/>
                    </a:moveTo>
                    <a:lnTo>
                      <a:pt x="267" y="158"/>
                    </a:lnTo>
                    <a:lnTo>
                      <a:pt x="333" y="113"/>
                    </a:lnTo>
                    <a:lnTo>
                      <a:pt x="316" y="88"/>
                    </a:lnTo>
                    <a:lnTo>
                      <a:pt x="250" y="132"/>
                    </a:lnTo>
                    <a:close/>
                    <a:moveTo>
                      <a:pt x="318" y="86"/>
                    </a:moveTo>
                    <a:lnTo>
                      <a:pt x="331" y="113"/>
                    </a:lnTo>
                    <a:lnTo>
                      <a:pt x="404" y="77"/>
                    </a:lnTo>
                    <a:lnTo>
                      <a:pt x="389" y="51"/>
                    </a:lnTo>
                    <a:lnTo>
                      <a:pt x="318" y="86"/>
                    </a:lnTo>
                    <a:close/>
                    <a:moveTo>
                      <a:pt x="391" y="49"/>
                    </a:moveTo>
                    <a:lnTo>
                      <a:pt x="403" y="77"/>
                    </a:lnTo>
                    <a:lnTo>
                      <a:pt x="480" y="51"/>
                    </a:lnTo>
                    <a:lnTo>
                      <a:pt x="470" y="22"/>
                    </a:lnTo>
                    <a:lnTo>
                      <a:pt x="391" y="49"/>
                    </a:lnTo>
                    <a:close/>
                    <a:moveTo>
                      <a:pt x="472" y="22"/>
                    </a:moveTo>
                    <a:lnTo>
                      <a:pt x="478" y="51"/>
                    </a:lnTo>
                    <a:lnTo>
                      <a:pt x="559" y="36"/>
                    </a:lnTo>
                    <a:lnTo>
                      <a:pt x="553" y="5"/>
                    </a:lnTo>
                    <a:lnTo>
                      <a:pt x="472" y="22"/>
                    </a:lnTo>
                    <a:close/>
                    <a:moveTo>
                      <a:pt x="555" y="5"/>
                    </a:moveTo>
                    <a:lnTo>
                      <a:pt x="557" y="36"/>
                    </a:lnTo>
                    <a:lnTo>
                      <a:pt x="642" y="30"/>
                    </a:lnTo>
                    <a:lnTo>
                      <a:pt x="640" y="0"/>
                    </a:lnTo>
                    <a:lnTo>
                      <a:pt x="555" y="5"/>
                    </a:lnTo>
                    <a:close/>
                    <a:moveTo>
                      <a:pt x="642" y="0"/>
                    </a:moveTo>
                    <a:lnTo>
                      <a:pt x="642" y="30"/>
                    </a:lnTo>
                    <a:lnTo>
                      <a:pt x="3854" y="30"/>
                    </a:lnTo>
                    <a:lnTo>
                      <a:pt x="3854" y="0"/>
                    </a:lnTo>
                    <a:lnTo>
                      <a:pt x="642" y="0"/>
                    </a:lnTo>
                    <a:close/>
                    <a:moveTo>
                      <a:pt x="3856" y="0"/>
                    </a:moveTo>
                    <a:lnTo>
                      <a:pt x="3854" y="30"/>
                    </a:lnTo>
                    <a:lnTo>
                      <a:pt x="3939" y="36"/>
                    </a:lnTo>
                    <a:lnTo>
                      <a:pt x="3941" y="5"/>
                    </a:lnTo>
                    <a:lnTo>
                      <a:pt x="3856" y="0"/>
                    </a:lnTo>
                    <a:close/>
                    <a:moveTo>
                      <a:pt x="3943" y="5"/>
                    </a:moveTo>
                    <a:lnTo>
                      <a:pt x="3937" y="36"/>
                    </a:lnTo>
                    <a:lnTo>
                      <a:pt x="4018" y="51"/>
                    </a:lnTo>
                    <a:lnTo>
                      <a:pt x="4024" y="22"/>
                    </a:lnTo>
                    <a:lnTo>
                      <a:pt x="3943" y="5"/>
                    </a:lnTo>
                    <a:close/>
                    <a:moveTo>
                      <a:pt x="4026" y="22"/>
                    </a:moveTo>
                    <a:lnTo>
                      <a:pt x="4016" y="51"/>
                    </a:lnTo>
                    <a:lnTo>
                      <a:pt x="4093" y="77"/>
                    </a:lnTo>
                    <a:lnTo>
                      <a:pt x="4105" y="49"/>
                    </a:lnTo>
                    <a:lnTo>
                      <a:pt x="4026" y="22"/>
                    </a:lnTo>
                    <a:close/>
                    <a:moveTo>
                      <a:pt x="4105" y="51"/>
                    </a:moveTo>
                    <a:lnTo>
                      <a:pt x="4092" y="77"/>
                    </a:lnTo>
                    <a:lnTo>
                      <a:pt x="4165" y="113"/>
                    </a:lnTo>
                    <a:lnTo>
                      <a:pt x="4178" y="86"/>
                    </a:lnTo>
                    <a:lnTo>
                      <a:pt x="4105" y="51"/>
                    </a:lnTo>
                    <a:close/>
                    <a:moveTo>
                      <a:pt x="4180" y="88"/>
                    </a:moveTo>
                    <a:lnTo>
                      <a:pt x="4163" y="113"/>
                    </a:lnTo>
                    <a:lnTo>
                      <a:pt x="4229" y="158"/>
                    </a:lnTo>
                    <a:lnTo>
                      <a:pt x="4246" y="132"/>
                    </a:lnTo>
                    <a:lnTo>
                      <a:pt x="4180" y="88"/>
                    </a:lnTo>
                    <a:close/>
                    <a:moveTo>
                      <a:pt x="4248" y="134"/>
                    </a:moveTo>
                    <a:lnTo>
                      <a:pt x="4227" y="156"/>
                    </a:lnTo>
                    <a:lnTo>
                      <a:pt x="4287" y="209"/>
                    </a:lnTo>
                    <a:lnTo>
                      <a:pt x="4308" y="186"/>
                    </a:lnTo>
                    <a:lnTo>
                      <a:pt x="4248" y="134"/>
                    </a:lnTo>
                    <a:close/>
                    <a:moveTo>
                      <a:pt x="4310" y="188"/>
                    </a:moveTo>
                    <a:lnTo>
                      <a:pt x="4287" y="209"/>
                    </a:lnTo>
                    <a:lnTo>
                      <a:pt x="4340" y="269"/>
                    </a:lnTo>
                    <a:lnTo>
                      <a:pt x="4363" y="248"/>
                    </a:lnTo>
                    <a:lnTo>
                      <a:pt x="4310" y="188"/>
                    </a:lnTo>
                    <a:close/>
                    <a:moveTo>
                      <a:pt x="4365" y="250"/>
                    </a:moveTo>
                    <a:lnTo>
                      <a:pt x="4338" y="267"/>
                    </a:lnTo>
                    <a:lnTo>
                      <a:pt x="4383" y="333"/>
                    </a:lnTo>
                    <a:lnTo>
                      <a:pt x="4408" y="316"/>
                    </a:lnTo>
                    <a:lnTo>
                      <a:pt x="4365" y="250"/>
                    </a:lnTo>
                    <a:close/>
                    <a:moveTo>
                      <a:pt x="4410" y="318"/>
                    </a:moveTo>
                    <a:lnTo>
                      <a:pt x="4383" y="331"/>
                    </a:lnTo>
                    <a:lnTo>
                      <a:pt x="4419" y="405"/>
                    </a:lnTo>
                    <a:lnTo>
                      <a:pt x="4446" y="392"/>
                    </a:lnTo>
                    <a:lnTo>
                      <a:pt x="4410" y="318"/>
                    </a:lnTo>
                    <a:close/>
                    <a:moveTo>
                      <a:pt x="4448" y="392"/>
                    </a:moveTo>
                    <a:lnTo>
                      <a:pt x="4419" y="403"/>
                    </a:lnTo>
                    <a:lnTo>
                      <a:pt x="4446" y="480"/>
                    </a:lnTo>
                    <a:lnTo>
                      <a:pt x="4474" y="471"/>
                    </a:lnTo>
                    <a:lnTo>
                      <a:pt x="4448" y="392"/>
                    </a:lnTo>
                    <a:close/>
                    <a:moveTo>
                      <a:pt x="4474" y="473"/>
                    </a:moveTo>
                    <a:lnTo>
                      <a:pt x="4446" y="478"/>
                    </a:lnTo>
                    <a:lnTo>
                      <a:pt x="4461" y="559"/>
                    </a:lnTo>
                    <a:lnTo>
                      <a:pt x="4491" y="554"/>
                    </a:lnTo>
                    <a:lnTo>
                      <a:pt x="4474" y="473"/>
                    </a:lnTo>
                    <a:close/>
                    <a:moveTo>
                      <a:pt x="4491" y="555"/>
                    </a:moveTo>
                    <a:lnTo>
                      <a:pt x="4461" y="557"/>
                    </a:lnTo>
                    <a:lnTo>
                      <a:pt x="4466" y="642"/>
                    </a:lnTo>
                    <a:lnTo>
                      <a:pt x="4496" y="640"/>
                    </a:lnTo>
                    <a:lnTo>
                      <a:pt x="4491" y="555"/>
                    </a:lnTo>
                    <a:close/>
                    <a:moveTo>
                      <a:pt x="4496" y="642"/>
                    </a:moveTo>
                    <a:lnTo>
                      <a:pt x="4466" y="642"/>
                    </a:lnTo>
                    <a:lnTo>
                      <a:pt x="4466" y="3856"/>
                    </a:lnTo>
                    <a:lnTo>
                      <a:pt x="4496" y="3856"/>
                    </a:lnTo>
                    <a:lnTo>
                      <a:pt x="4496" y="642"/>
                    </a:lnTo>
                    <a:close/>
                    <a:moveTo>
                      <a:pt x="4496" y="3858"/>
                    </a:moveTo>
                    <a:lnTo>
                      <a:pt x="4496" y="3858"/>
                    </a:lnTo>
                    <a:lnTo>
                      <a:pt x="4481" y="3856"/>
                    </a:lnTo>
                    <a:lnTo>
                      <a:pt x="4496" y="3856"/>
                    </a:lnTo>
                    <a:lnTo>
                      <a:pt x="4496" y="3858"/>
                    </a:lnTo>
                    <a:close/>
                    <a:moveTo>
                      <a:pt x="4491" y="3944"/>
                    </a:moveTo>
                    <a:lnTo>
                      <a:pt x="4491" y="3944"/>
                    </a:lnTo>
                    <a:lnTo>
                      <a:pt x="4476" y="3941"/>
                    </a:lnTo>
                    <a:lnTo>
                      <a:pt x="4491" y="3943"/>
                    </a:lnTo>
                    <a:lnTo>
                      <a:pt x="4491" y="3944"/>
                    </a:lnTo>
                    <a:close/>
                    <a:moveTo>
                      <a:pt x="4474" y="4027"/>
                    </a:moveTo>
                    <a:lnTo>
                      <a:pt x="4474" y="4027"/>
                    </a:lnTo>
                    <a:lnTo>
                      <a:pt x="4459" y="4024"/>
                    </a:lnTo>
                    <a:lnTo>
                      <a:pt x="4474" y="4025"/>
                    </a:lnTo>
                    <a:lnTo>
                      <a:pt x="4474" y="4027"/>
                    </a:lnTo>
                    <a:close/>
                    <a:moveTo>
                      <a:pt x="4446" y="4106"/>
                    </a:moveTo>
                    <a:lnTo>
                      <a:pt x="4446" y="4108"/>
                    </a:lnTo>
                    <a:lnTo>
                      <a:pt x="4432" y="4101"/>
                    </a:lnTo>
                    <a:lnTo>
                      <a:pt x="4448" y="4106"/>
                    </a:lnTo>
                    <a:lnTo>
                      <a:pt x="4446" y="4106"/>
                    </a:lnTo>
                    <a:close/>
                    <a:moveTo>
                      <a:pt x="4410" y="4180"/>
                    </a:moveTo>
                    <a:lnTo>
                      <a:pt x="4408" y="4182"/>
                    </a:lnTo>
                    <a:lnTo>
                      <a:pt x="4397" y="4172"/>
                    </a:lnTo>
                    <a:lnTo>
                      <a:pt x="4410" y="4180"/>
                    </a:lnTo>
                    <a:lnTo>
                      <a:pt x="4410" y="4180"/>
                    </a:lnTo>
                    <a:close/>
                    <a:moveTo>
                      <a:pt x="4363" y="4250"/>
                    </a:moveTo>
                    <a:lnTo>
                      <a:pt x="4363" y="4250"/>
                    </a:lnTo>
                    <a:lnTo>
                      <a:pt x="4351" y="4240"/>
                    </a:lnTo>
                    <a:lnTo>
                      <a:pt x="4365" y="4248"/>
                    </a:lnTo>
                    <a:lnTo>
                      <a:pt x="4363" y="4250"/>
                    </a:lnTo>
                    <a:close/>
                    <a:moveTo>
                      <a:pt x="4308" y="4310"/>
                    </a:moveTo>
                    <a:lnTo>
                      <a:pt x="4308" y="4312"/>
                    </a:lnTo>
                    <a:lnTo>
                      <a:pt x="4299" y="4300"/>
                    </a:lnTo>
                    <a:lnTo>
                      <a:pt x="4310" y="4310"/>
                    </a:lnTo>
                    <a:lnTo>
                      <a:pt x="4308" y="4310"/>
                    </a:lnTo>
                    <a:close/>
                    <a:moveTo>
                      <a:pt x="4248" y="4364"/>
                    </a:moveTo>
                    <a:lnTo>
                      <a:pt x="4246" y="4366"/>
                    </a:lnTo>
                    <a:lnTo>
                      <a:pt x="4238" y="4353"/>
                    </a:lnTo>
                    <a:lnTo>
                      <a:pt x="4248" y="4364"/>
                    </a:lnTo>
                    <a:lnTo>
                      <a:pt x="4248" y="4364"/>
                    </a:lnTo>
                    <a:close/>
                    <a:moveTo>
                      <a:pt x="4178" y="4412"/>
                    </a:moveTo>
                    <a:lnTo>
                      <a:pt x="4178" y="4412"/>
                    </a:lnTo>
                    <a:lnTo>
                      <a:pt x="4171" y="4398"/>
                    </a:lnTo>
                    <a:lnTo>
                      <a:pt x="4180" y="4410"/>
                    </a:lnTo>
                    <a:lnTo>
                      <a:pt x="4178" y="4412"/>
                    </a:lnTo>
                    <a:close/>
                    <a:moveTo>
                      <a:pt x="4105" y="4449"/>
                    </a:moveTo>
                    <a:lnTo>
                      <a:pt x="4105" y="4449"/>
                    </a:lnTo>
                    <a:lnTo>
                      <a:pt x="4099" y="4434"/>
                    </a:lnTo>
                    <a:lnTo>
                      <a:pt x="4105" y="4447"/>
                    </a:lnTo>
                    <a:lnTo>
                      <a:pt x="4105" y="4449"/>
                    </a:lnTo>
                    <a:close/>
                    <a:moveTo>
                      <a:pt x="4026" y="4476"/>
                    </a:moveTo>
                    <a:lnTo>
                      <a:pt x="4024" y="4476"/>
                    </a:lnTo>
                    <a:lnTo>
                      <a:pt x="4022" y="4461"/>
                    </a:lnTo>
                    <a:lnTo>
                      <a:pt x="4026" y="4476"/>
                    </a:lnTo>
                    <a:lnTo>
                      <a:pt x="4026" y="4476"/>
                    </a:lnTo>
                    <a:close/>
                    <a:moveTo>
                      <a:pt x="3943" y="4493"/>
                    </a:moveTo>
                    <a:lnTo>
                      <a:pt x="3941" y="4493"/>
                    </a:lnTo>
                    <a:lnTo>
                      <a:pt x="3939" y="4478"/>
                    </a:lnTo>
                    <a:lnTo>
                      <a:pt x="3943" y="4493"/>
                    </a:lnTo>
                    <a:lnTo>
                      <a:pt x="3943" y="4493"/>
                    </a:lnTo>
                    <a:close/>
                    <a:moveTo>
                      <a:pt x="3856" y="4498"/>
                    </a:moveTo>
                    <a:lnTo>
                      <a:pt x="3854" y="4498"/>
                    </a:lnTo>
                    <a:lnTo>
                      <a:pt x="3854" y="4483"/>
                    </a:lnTo>
                    <a:lnTo>
                      <a:pt x="3856" y="4498"/>
                    </a:lnTo>
                    <a:lnTo>
                      <a:pt x="3856" y="4498"/>
                    </a:lnTo>
                    <a:close/>
                    <a:moveTo>
                      <a:pt x="640" y="4498"/>
                    </a:moveTo>
                    <a:lnTo>
                      <a:pt x="640" y="4498"/>
                    </a:lnTo>
                    <a:lnTo>
                      <a:pt x="642" y="4483"/>
                    </a:lnTo>
                    <a:lnTo>
                      <a:pt x="642" y="4498"/>
                    </a:lnTo>
                    <a:lnTo>
                      <a:pt x="640" y="4498"/>
                    </a:lnTo>
                    <a:close/>
                    <a:moveTo>
                      <a:pt x="553" y="4493"/>
                    </a:moveTo>
                    <a:lnTo>
                      <a:pt x="553" y="4493"/>
                    </a:lnTo>
                    <a:lnTo>
                      <a:pt x="555" y="4478"/>
                    </a:lnTo>
                    <a:lnTo>
                      <a:pt x="555" y="4493"/>
                    </a:lnTo>
                    <a:lnTo>
                      <a:pt x="553" y="4493"/>
                    </a:lnTo>
                    <a:close/>
                    <a:moveTo>
                      <a:pt x="470" y="4476"/>
                    </a:moveTo>
                    <a:lnTo>
                      <a:pt x="470" y="4476"/>
                    </a:lnTo>
                    <a:lnTo>
                      <a:pt x="474" y="4461"/>
                    </a:lnTo>
                    <a:lnTo>
                      <a:pt x="472" y="4476"/>
                    </a:lnTo>
                    <a:lnTo>
                      <a:pt x="470" y="4476"/>
                    </a:lnTo>
                    <a:close/>
                    <a:moveTo>
                      <a:pt x="391" y="4449"/>
                    </a:moveTo>
                    <a:lnTo>
                      <a:pt x="389" y="4447"/>
                    </a:lnTo>
                    <a:lnTo>
                      <a:pt x="397" y="4434"/>
                    </a:lnTo>
                    <a:lnTo>
                      <a:pt x="391" y="4449"/>
                    </a:lnTo>
                    <a:lnTo>
                      <a:pt x="391" y="4449"/>
                    </a:lnTo>
                    <a:close/>
                    <a:moveTo>
                      <a:pt x="318" y="4412"/>
                    </a:moveTo>
                    <a:lnTo>
                      <a:pt x="316" y="4410"/>
                    </a:lnTo>
                    <a:lnTo>
                      <a:pt x="325" y="4398"/>
                    </a:lnTo>
                    <a:lnTo>
                      <a:pt x="318" y="4412"/>
                    </a:lnTo>
                    <a:lnTo>
                      <a:pt x="318" y="4412"/>
                    </a:lnTo>
                    <a:close/>
                    <a:moveTo>
                      <a:pt x="248" y="4364"/>
                    </a:moveTo>
                    <a:lnTo>
                      <a:pt x="248" y="4364"/>
                    </a:lnTo>
                    <a:lnTo>
                      <a:pt x="258" y="4353"/>
                    </a:lnTo>
                    <a:lnTo>
                      <a:pt x="250" y="4366"/>
                    </a:lnTo>
                    <a:lnTo>
                      <a:pt x="248" y="4364"/>
                    </a:lnTo>
                    <a:close/>
                    <a:moveTo>
                      <a:pt x="188" y="4310"/>
                    </a:moveTo>
                    <a:lnTo>
                      <a:pt x="186" y="4310"/>
                    </a:lnTo>
                    <a:lnTo>
                      <a:pt x="197" y="4300"/>
                    </a:lnTo>
                    <a:lnTo>
                      <a:pt x="188" y="4312"/>
                    </a:lnTo>
                    <a:lnTo>
                      <a:pt x="188" y="4310"/>
                    </a:lnTo>
                    <a:close/>
                    <a:moveTo>
                      <a:pt x="133" y="4250"/>
                    </a:moveTo>
                    <a:lnTo>
                      <a:pt x="131" y="4248"/>
                    </a:lnTo>
                    <a:lnTo>
                      <a:pt x="145" y="4240"/>
                    </a:lnTo>
                    <a:lnTo>
                      <a:pt x="133" y="4250"/>
                    </a:lnTo>
                    <a:lnTo>
                      <a:pt x="133" y="4250"/>
                    </a:lnTo>
                    <a:close/>
                    <a:moveTo>
                      <a:pt x="86" y="4180"/>
                    </a:moveTo>
                    <a:lnTo>
                      <a:pt x="86" y="4180"/>
                    </a:lnTo>
                    <a:lnTo>
                      <a:pt x="99" y="4172"/>
                    </a:lnTo>
                    <a:lnTo>
                      <a:pt x="88" y="4182"/>
                    </a:lnTo>
                    <a:lnTo>
                      <a:pt x="86" y="4180"/>
                    </a:lnTo>
                    <a:close/>
                    <a:moveTo>
                      <a:pt x="48" y="4106"/>
                    </a:moveTo>
                    <a:lnTo>
                      <a:pt x="48" y="4106"/>
                    </a:lnTo>
                    <a:lnTo>
                      <a:pt x="64" y="4101"/>
                    </a:lnTo>
                    <a:lnTo>
                      <a:pt x="50" y="4108"/>
                    </a:lnTo>
                    <a:lnTo>
                      <a:pt x="48" y="4106"/>
                    </a:lnTo>
                    <a:close/>
                    <a:moveTo>
                      <a:pt x="22" y="4027"/>
                    </a:moveTo>
                    <a:lnTo>
                      <a:pt x="22" y="4025"/>
                    </a:lnTo>
                    <a:lnTo>
                      <a:pt x="37" y="4024"/>
                    </a:lnTo>
                    <a:lnTo>
                      <a:pt x="22" y="4027"/>
                    </a:lnTo>
                    <a:lnTo>
                      <a:pt x="22" y="4027"/>
                    </a:lnTo>
                    <a:close/>
                    <a:moveTo>
                      <a:pt x="5" y="3944"/>
                    </a:moveTo>
                    <a:lnTo>
                      <a:pt x="5" y="3943"/>
                    </a:lnTo>
                    <a:lnTo>
                      <a:pt x="20" y="3941"/>
                    </a:lnTo>
                    <a:lnTo>
                      <a:pt x="5" y="3944"/>
                    </a:lnTo>
                    <a:lnTo>
                      <a:pt x="5" y="3944"/>
                    </a:lnTo>
                    <a:close/>
                    <a:moveTo>
                      <a:pt x="0" y="3858"/>
                    </a:moveTo>
                    <a:lnTo>
                      <a:pt x="0" y="3856"/>
                    </a:lnTo>
                    <a:lnTo>
                      <a:pt x="15" y="3856"/>
                    </a:lnTo>
                    <a:lnTo>
                      <a:pt x="0" y="3858"/>
                    </a:lnTo>
                    <a:lnTo>
                      <a:pt x="0" y="3858"/>
                    </a:lnTo>
                    <a:close/>
                    <a:moveTo>
                      <a:pt x="0" y="640"/>
                    </a:moveTo>
                    <a:lnTo>
                      <a:pt x="0" y="640"/>
                    </a:lnTo>
                    <a:lnTo>
                      <a:pt x="15" y="642"/>
                    </a:lnTo>
                    <a:lnTo>
                      <a:pt x="0" y="642"/>
                    </a:lnTo>
                    <a:lnTo>
                      <a:pt x="0" y="640"/>
                    </a:lnTo>
                    <a:close/>
                    <a:moveTo>
                      <a:pt x="5" y="554"/>
                    </a:moveTo>
                    <a:lnTo>
                      <a:pt x="5" y="554"/>
                    </a:lnTo>
                    <a:lnTo>
                      <a:pt x="20" y="557"/>
                    </a:lnTo>
                    <a:lnTo>
                      <a:pt x="5" y="555"/>
                    </a:lnTo>
                    <a:lnTo>
                      <a:pt x="5" y="554"/>
                    </a:lnTo>
                    <a:close/>
                    <a:moveTo>
                      <a:pt x="22" y="471"/>
                    </a:moveTo>
                    <a:lnTo>
                      <a:pt x="22" y="471"/>
                    </a:lnTo>
                    <a:lnTo>
                      <a:pt x="37" y="474"/>
                    </a:lnTo>
                    <a:lnTo>
                      <a:pt x="22" y="473"/>
                    </a:lnTo>
                    <a:lnTo>
                      <a:pt x="22" y="471"/>
                    </a:lnTo>
                    <a:close/>
                    <a:moveTo>
                      <a:pt x="48" y="392"/>
                    </a:moveTo>
                    <a:lnTo>
                      <a:pt x="50" y="392"/>
                    </a:lnTo>
                    <a:lnTo>
                      <a:pt x="64" y="397"/>
                    </a:lnTo>
                    <a:lnTo>
                      <a:pt x="48" y="392"/>
                    </a:lnTo>
                    <a:lnTo>
                      <a:pt x="48" y="392"/>
                    </a:lnTo>
                    <a:close/>
                    <a:moveTo>
                      <a:pt x="86" y="318"/>
                    </a:moveTo>
                    <a:lnTo>
                      <a:pt x="88" y="316"/>
                    </a:lnTo>
                    <a:lnTo>
                      <a:pt x="99" y="326"/>
                    </a:lnTo>
                    <a:lnTo>
                      <a:pt x="86" y="318"/>
                    </a:lnTo>
                    <a:lnTo>
                      <a:pt x="86" y="318"/>
                    </a:lnTo>
                    <a:close/>
                    <a:moveTo>
                      <a:pt x="133" y="248"/>
                    </a:moveTo>
                    <a:lnTo>
                      <a:pt x="133" y="248"/>
                    </a:lnTo>
                    <a:lnTo>
                      <a:pt x="145" y="258"/>
                    </a:lnTo>
                    <a:lnTo>
                      <a:pt x="131" y="250"/>
                    </a:lnTo>
                    <a:lnTo>
                      <a:pt x="133" y="248"/>
                    </a:lnTo>
                    <a:close/>
                    <a:moveTo>
                      <a:pt x="188" y="188"/>
                    </a:moveTo>
                    <a:lnTo>
                      <a:pt x="188" y="186"/>
                    </a:lnTo>
                    <a:lnTo>
                      <a:pt x="197" y="198"/>
                    </a:lnTo>
                    <a:lnTo>
                      <a:pt x="186" y="188"/>
                    </a:lnTo>
                    <a:lnTo>
                      <a:pt x="188" y="188"/>
                    </a:lnTo>
                    <a:close/>
                    <a:moveTo>
                      <a:pt x="248" y="134"/>
                    </a:moveTo>
                    <a:lnTo>
                      <a:pt x="250" y="132"/>
                    </a:lnTo>
                    <a:lnTo>
                      <a:pt x="258" y="145"/>
                    </a:lnTo>
                    <a:lnTo>
                      <a:pt x="248" y="134"/>
                    </a:lnTo>
                    <a:lnTo>
                      <a:pt x="248" y="134"/>
                    </a:lnTo>
                    <a:close/>
                    <a:moveTo>
                      <a:pt x="318" y="86"/>
                    </a:moveTo>
                    <a:lnTo>
                      <a:pt x="318" y="86"/>
                    </a:lnTo>
                    <a:lnTo>
                      <a:pt x="325" y="100"/>
                    </a:lnTo>
                    <a:lnTo>
                      <a:pt x="316" y="88"/>
                    </a:lnTo>
                    <a:lnTo>
                      <a:pt x="318" y="86"/>
                    </a:lnTo>
                    <a:close/>
                    <a:moveTo>
                      <a:pt x="391" y="49"/>
                    </a:moveTo>
                    <a:lnTo>
                      <a:pt x="391" y="49"/>
                    </a:lnTo>
                    <a:lnTo>
                      <a:pt x="397" y="64"/>
                    </a:lnTo>
                    <a:lnTo>
                      <a:pt x="389" y="51"/>
                    </a:lnTo>
                    <a:lnTo>
                      <a:pt x="391" y="49"/>
                    </a:lnTo>
                    <a:close/>
                    <a:moveTo>
                      <a:pt x="470" y="22"/>
                    </a:moveTo>
                    <a:lnTo>
                      <a:pt x="472" y="22"/>
                    </a:lnTo>
                    <a:lnTo>
                      <a:pt x="474" y="37"/>
                    </a:lnTo>
                    <a:lnTo>
                      <a:pt x="470" y="22"/>
                    </a:lnTo>
                    <a:lnTo>
                      <a:pt x="470" y="22"/>
                    </a:lnTo>
                    <a:close/>
                    <a:moveTo>
                      <a:pt x="553" y="5"/>
                    </a:moveTo>
                    <a:lnTo>
                      <a:pt x="555" y="5"/>
                    </a:lnTo>
                    <a:lnTo>
                      <a:pt x="555" y="20"/>
                    </a:lnTo>
                    <a:lnTo>
                      <a:pt x="553" y="5"/>
                    </a:lnTo>
                    <a:lnTo>
                      <a:pt x="553" y="5"/>
                    </a:lnTo>
                    <a:close/>
                    <a:moveTo>
                      <a:pt x="640" y="0"/>
                    </a:moveTo>
                    <a:lnTo>
                      <a:pt x="642" y="0"/>
                    </a:lnTo>
                    <a:lnTo>
                      <a:pt x="642" y="15"/>
                    </a:lnTo>
                    <a:lnTo>
                      <a:pt x="640" y="0"/>
                    </a:lnTo>
                    <a:lnTo>
                      <a:pt x="640" y="0"/>
                    </a:lnTo>
                    <a:close/>
                    <a:moveTo>
                      <a:pt x="3856" y="0"/>
                    </a:moveTo>
                    <a:lnTo>
                      <a:pt x="3856" y="0"/>
                    </a:lnTo>
                    <a:lnTo>
                      <a:pt x="3854" y="15"/>
                    </a:lnTo>
                    <a:lnTo>
                      <a:pt x="3854" y="0"/>
                    </a:lnTo>
                    <a:lnTo>
                      <a:pt x="3856" y="0"/>
                    </a:lnTo>
                    <a:close/>
                    <a:moveTo>
                      <a:pt x="3943" y="5"/>
                    </a:moveTo>
                    <a:lnTo>
                      <a:pt x="3943" y="5"/>
                    </a:lnTo>
                    <a:lnTo>
                      <a:pt x="3939" y="20"/>
                    </a:lnTo>
                    <a:lnTo>
                      <a:pt x="3941" y="5"/>
                    </a:lnTo>
                    <a:lnTo>
                      <a:pt x="3943" y="5"/>
                    </a:lnTo>
                    <a:close/>
                    <a:moveTo>
                      <a:pt x="4026" y="22"/>
                    </a:moveTo>
                    <a:lnTo>
                      <a:pt x="4026" y="22"/>
                    </a:lnTo>
                    <a:lnTo>
                      <a:pt x="4022" y="37"/>
                    </a:lnTo>
                    <a:lnTo>
                      <a:pt x="4024" y="22"/>
                    </a:lnTo>
                    <a:lnTo>
                      <a:pt x="4026" y="22"/>
                    </a:lnTo>
                    <a:close/>
                    <a:moveTo>
                      <a:pt x="4105" y="49"/>
                    </a:moveTo>
                    <a:lnTo>
                      <a:pt x="4105" y="51"/>
                    </a:lnTo>
                    <a:lnTo>
                      <a:pt x="4099" y="64"/>
                    </a:lnTo>
                    <a:lnTo>
                      <a:pt x="4105" y="49"/>
                    </a:lnTo>
                    <a:lnTo>
                      <a:pt x="4105" y="49"/>
                    </a:lnTo>
                    <a:close/>
                    <a:moveTo>
                      <a:pt x="4178" y="86"/>
                    </a:moveTo>
                    <a:lnTo>
                      <a:pt x="4180" y="88"/>
                    </a:lnTo>
                    <a:lnTo>
                      <a:pt x="4171" y="100"/>
                    </a:lnTo>
                    <a:lnTo>
                      <a:pt x="4178" y="86"/>
                    </a:lnTo>
                    <a:lnTo>
                      <a:pt x="4178" y="86"/>
                    </a:lnTo>
                    <a:close/>
                    <a:moveTo>
                      <a:pt x="4248" y="134"/>
                    </a:moveTo>
                    <a:lnTo>
                      <a:pt x="4248" y="134"/>
                    </a:lnTo>
                    <a:lnTo>
                      <a:pt x="4238" y="145"/>
                    </a:lnTo>
                    <a:lnTo>
                      <a:pt x="4246" y="132"/>
                    </a:lnTo>
                    <a:lnTo>
                      <a:pt x="4248" y="134"/>
                    </a:lnTo>
                    <a:close/>
                    <a:moveTo>
                      <a:pt x="4308" y="188"/>
                    </a:moveTo>
                    <a:lnTo>
                      <a:pt x="4310" y="188"/>
                    </a:lnTo>
                    <a:lnTo>
                      <a:pt x="4299" y="198"/>
                    </a:lnTo>
                    <a:lnTo>
                      <a:pt x="4308" y="186"/>
                    </a:lnTo>
                    <a:lnTo>
                      <a:pt x="4308" y="188"/>
                    </a:lnTo>
                    <a:close/>
                    <a:moveTo>
                      <a:pt x="4363" y="248"/>
                    </a:moveTo>
                    <a:lnTo>
                      <a:pt x="4365" y="250"/>
                    </a:lnTo>
                    <a:lnTo>
                      <a:pt x="4351" y="258"/>
                    </a:lnTo>
                    <a:lnTo>
                      <a:pt x="4363" y="248"/>
                    </a:lnTo>
                    <a:lnTo>
                      <a:pt x="4363" y="248"/>
                    </a:lnTo>
                    <a:close/>
                    <a:moveTo>
                      <a:pt x="4410" y="318"/>
                    </a:moveTo>
                    <a:lnTo>
                      <a:pt x="4410" y="318"/>
                    </a:lnTo>
                    <a:lnTo>
                      <a:pt x="4397" y="326"/>
                    </a:lnTo>
                    <a:lnTo>
                      <a:pt x="4408" y="316"/>
                    </a:lnTo>
                    <a:lnTo>
                      <a:pt x="4410" y="318"/>
                    </a:lnTo>
                    <a:close/>
                    <a:moveTo>
                      <a:pt x="4446" y="392"/>
                    </a:moveTo>
                    <a:lnTo>
                      <a:pt x="4448" y="392"/>
                    </a:lnTo>
                    <a:lnTo>
                      <a:pt x="4432" y="397"/>
                    </a:lnTo>
                    <a:lnTo>
                      <a:pt x="4446" y="392"/>
                    </a:lnTo>
                    <a:lnTo>
                      <a:pt x="4446" y="392"/>
                    </a:lnTo>
                    <a:close/>
                    <a:moveTo>
                      <a:pt x="4474" y="471"/>
                    </a:moveTo>
                    <a:lnTo>
                      <a:pt x="4474" y="473"/>
                    </a:lnTo>
                    <a:lnTo>
                      <a:pt x="4459" y="474"/>
                    </a:lnTo>
                    <a:lnTo>
                      <a:pt x="4474" y="471"/>
                    </a:lnTo>
                    <a:lnTo>
                      <a:pt x="4474" y="471"/>
                    </a:lnTo>
                    <a:close/>
                    <a:moveTo>
                      <a:pt x="4491" y="554"/>
                    </a:moveTo>
                    <a:lnTo>
                      <a:pt x="4491" y="555"/>
                    </a:lnTo>
                    <a:lnTo>
                      <a:pt x="4476" y="557"/>
                    </a:lnTo>
                    <a:lnTo>
                      <a:pt x="4491" y="554"/>
                    </a:lnTo>
                    <a:lnTo>
                      <a:pt x="4491" y="554"/>
                    </a:lnTo>
                    <a:close/>
                    <a:moveTo>
                      <a:pt x="4496" y="640"/>
                    </a:moveTo>
                    <a:lnTo>
                      <a:pt x="4496" y="642"/>
                    </a:lnTo>
                    <a:lnTo>
                      <a:pt x="4481" y="642"/>
                    </a:lnTo>
                    <a:lnTo>
                      <a:pt x="4496" y="640"/>
                    </a:lnTo>
                    <a:lnTo>
                      <a:pt x="4496" y="640"/>
                    </a:lnTo>
                    <a:close/>
                    <a:moveTo>
                      <a:pt x="4496" y="3858"/>
                    </a:moveTo>
                    <a:lnTo>
                      <a:pt x="4496" y="3858"/>
                    </a:lnTo>
                    <a:lnTo>
                      <a:pt x="4481" y="3856"/>
                    </a:lnTo>
                    <a:lnTo>
                      <a:pt x="4496" y="3856"/>
                    </a:lnTo>
                    <a:lnTo>
                      <a:pt x="4496" y="3858"/>
                    </a:lnTo>
                    <a:close/>
                  </a:path>
                </a:pathLst>
              </a:custGeom>
              <a:solidFill>
                <a:srgbClr val="000000"/>
              </a:solidFill>
              <a:ln w="25400">
                <a:solidFill>
                  <a:srgbClr val="000000"/>
                </a:solidFill>
                <a:prstDash val="solid"/>
                <a:round/>
                <a:headEnd/>
                <a:tailEnd/>
              </a:ln>
            </p:spPr>
            <p:txBody>
              <a:bodyPr rot="0" vert="horz" wrap="square" lIns="91440" tIns="45720" rIns="91440" bIns="45720" anchor="t" anchorCtr="0" upright="1">
                <a:noAutofit/>
              </a:bodyPr>
              <a:lstStyle/>
              <a:p>
                <a:endParaRPr lang="en-US" sz="2800"/>
              </a:p>
            </p:txBody>
          </p:sp>
          <p:sp>
            <p:nvSpPr>
              <p:cNvPr id="1044" name="AutoShape 236"/>
              <p:cNvSpPr>
                <a:spLocks noChangeArrowheads="1"/>
              </p:cNvSpPr>
              <p:nvPr/>
            </p:nvSpPr>
            <p:spPr bwMode="auto">
              <a:xfrm>
                <a:off x="3433453" y="5581271"/>
                <a:ext cx="72345" cy="264430"/>
              </a:xfrm>
              <a:prstGeom prst="roundRect">
                <a:avLst>
                  <a:gd name="adj" fmla="val 50000"/>
                </a:avLst>
              </a:prstGeom>
              <a:solidFill>
                <a:srgbClr val="000000"/>
              </a:solidFill>
              <a:ln w="9525" algn="ctr">
                <a:no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sz="2800"/>
              </a:p>
            </p:txBody>
          </p:sp>
          <p:sp>
            <p:nvSpPr>
              <p:cNvPr id="1045" name="AutoShape 237"/>
              <p:cNvSpPr>
                <a:spLocks noChangeArrowheads="1"/>
              </p:cNvSpPr>
              <p:nvPr/>
            </p:nvSpPr>
            <p:spPr bwMode="auto">
              <a:xfrm rot="2629087">
                <a:off x="3448237" y="5636306"/>
                <a:ext cx="120183" cy="39304"/>
              </a:xfrm>
              <a:prstGeom prst="roundRect">
                <a:avLst>
                  <a:gd name="adj" fmla="val 50000"/>
                </a:avLst>
              </a:prstGeom>
              <a:solidFill>
                <a:srgbClr val="000000"/>
              </a:solidFill>
              <a:ln w="9525" algn="ctr">
                <a:no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sz="2800"/>
              </a:p>
            </p:txBody>
          </p:sp>
          <p:sp>
            <p:nvSpPr>
              <p:cNvPr id="1046" name="AutoShape 238"/>
              <p:cNvSpPr>
                <a:spLocks noChangeArrowheads="1"/>
              </p:cNvSpPr>
              <p:nvPr/>
            </p:nvSpPr>
            <p:spPr bwMode="auto">
              <a:xfrm>
                <a:off x="3448237" y="5792239"/>
                <a:ext cx="165672" cy="51751"/>
              </a:xfrm>
              <a:prstGeom prst="roundRect">
                <a:avLst>
                  <a:gd name="adj" fmla="val 50000"/>
                </a:avLst>
              </a:prstGeom>
              <a:solidFill>
                <a:srgbClr val="000000"/>
              </a:solidFill>
              <a:ln w="9525" algn="ctr">
                <a:no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sz="2800"/>
              </a:p>
            </p:txBody>
          </p:sp>
          <p:sp>
            <p:nvSpPr>
              <p:cNvPr id="1047" name="Oval 1046"/>
              <p:cNvSpPr>
                <a:spLocks noChangeArrowheads="1"/>
              </p:cNvSpPr>
              <p:nvPr/>
            </p:nvSpPr>
            <p:spPr bwMode="auto">
              <a:xfrm>
                <a:off x="3433453" y="5471200"/>
                <a:ext cx="79059" cy="91054"/>
              </a:xfrm>
              <a:prstGeom prst="ellipse">
                <a:avLst/>
              </a:prstGeom>
              <a:solidFill>
                <a:srgbClr val="000000"/>
              </a:solidFill>
              <a:ln w="9525" algn="ctr">
                <a:no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sz="2800"/>
              </a:p>
            </p:txBody>
          </p:sp>
          <p:sp>
            <p:nvSpPr>
              <p:cNvPr id="1048" name="AutoShape 240"/>
              <p:cNvSpPr>
                <a:spLocks noChangeArrowheads="1"/>
              </p:cNvSpPr>
              <p:nvPr/>
            </p:nvSpPr>
            <p:spPr bwMode="auto">
              <a:xfrm rot="5400000">
                <a:off x="3276066" y="5760886"/>
                <a:ext cx="250673" cy="44313"/>
              </a:xfrm>
              <a:prstGeom prst="roundRect">
                <a:avLst>
                  <a:gd name="adj" fmla="val 50000"/>
                </a:avLst>
              </a:prstGeom>
              <a:solidFill>
                <a:srgbClr val="000000"/>
              </a:solidFill>
              <a:ln w="9525" algn="ctr">
                <a:no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sz="2800"/>
              </a:p>
            </p:txBody>
          </p:sp>
          <p:sp>
            <p:nvSpPr>
              <p:cNvPr id="1049" name="AutoShape 241"/>
              <p:cNvSpPr>
                <a:spLocks noChangeArrowheads="1"/>
              </p:cNvSpPr>
              <p:nvPr/>
            </p:nvSpPr>
            <p:spPr bwMode="auto">
              <a:xfrm>
                <a:off x="3381708" y="5856447"/>
                <a:ext cx="172386" cy="54807"/>
              </a:xfrm>
              <a:prstGeom prst="roundRect">
                <a:avLst>
                  <a:gd name="adj" fmla="val 50000"/>
                </a:avLst>
              </a:prstGeom>
              <a:solidFill>
                <a:srgbClr val="000000"/>
              </a:solidFill>
              <a:ln w="9525" algn="ctr">
                <a:no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sz="2800"/>
              </a:p>
            </p:txBody>
          </p:sp>
          <p:sp>
            <p:nvSpPr>
              <p:cNvPr id="1050" name="Rectangle 1049"/>
              <p:cNvSpPr>
                <a:spLocks noChangeArrowheads="1"/>
              </p:cNvSpPr>
              <p:nvPr/>
            </p:nvSpPr>
            <p:spPr bwMode="auto">
              <a:xfrm>
                <a:off x="3566511" y="5746377"/>
                <a:ext cx="273435" cy="273383"/>
              </a:xfrm>
              <a:prstGeom prst="rect">
                <a:avLst/>
              </a:prstGeom>
              <a:solidFill>
                <a:srgbClr val="000000"/>
              </a:solidFill>
              <a:ln w="9525" algn="ctr">
                <a:no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sz="2800"/>
              </a:p>
            </p:txBody>
          </p:sp>
          <p:sp>
            <p:nvSpPr>
              <p:cNvPr id="1051" name="AutoShape 243"/>
              <p:cNvSpPr>
                <a:spLocks noChangeArrowheads="1"/>
              </p:cNvSpPr>
              <p:nvPr/>
            </p:nvSpPr>
            <p:spPr bwMode="auto">
              <a:xfrm>
                <a:off x="3366924" y="5929828"/>
                <a:ext cx="174065" cy="91273"/>
              </a:xfrm>
              <a:custGeom>
                <a:avLst/>
                <a:gdLst>
                  <a:gd name="G0" fmla="+- 8752 0 0"/>
                  <a:gd name="G1" fmla="+- 8752 0 0"/>
                  <a:gd name="G2" fmla="+- 0 0 0"/>
                  <a:gd name="G3" fmla="+- 21600 0 8752"/>
                  <a:gd name="G4" fmla="+- 21600 0 8752"/>
                  <a:gd name="G5" fmla="*/ G0 21600 G3"/>
                  <a:gd name="G6" fmla="*/ G1 21600 G3"/>
                  <a:gd name="G7" fmla="*/ G2 G3 21600"/>
                  <a:gd name="G8" fmla="*/ 10800 21600 G3"/>
                  <a:gd name="G9" fmla="*/ G4 21600 G3"/>
                  <a:gd name="G10" fmla="+- 21600 0 G7"/>
                  <a:gd name="G11" fmla="+- G5 0 G8"/>
                  <a:gd name="G12" fmla="+- G6 0 G8"/>
                  <a:gd name="G13" fmla="*/ G12 G7 G11"/>
                  <a:gd name="G14" fmla="+- 21600 0 G13"/>
                  <a:gd name="G15" fmla="+- G0 0 10800"/>
                  <a:gd name="G16" fmla="+- G1 0 10800"/>
                  <a:gd name="G17" fmla="*/ G2 G16 G15"/>
                  <a:gd name="T0" fmla="*/ 10800 w 21600"/>
                  <a:gd name="T1" fmla="*/ 0 h 21600"/>
                  <a:gd name="T2" fmla="*/ 0 w 21600"/>
                  <a:gd name="T3" fmla="*/ 18157 h 21600"/>
                  <a:gd name="T4" fmla="*/ 10800 w 21600"/>
                  <a:gd name="T5" fmla="*/ 21600 h 21600"/>
                  <a:gd name="T6" fmla="*/ 21600 w 21600"/>
                  <a:gd name="T7" fmla="*/ 18157 h 21600"/>
                  <a:gd name="T8" fmla="*/ 17694720 60000 65536"/>
                  <a:gd name="T9" fmla="*/ 11796480 60000 65536"/>
                  <a:gd name="T10" fmla="*/ 5898240 60000 65536"/>
                  <a:gd name="T11" fmla="*/ 0 60000 65536"/>
                  <a:gd name="T12" fmla="*/ G13 w 21600"/>
                  <a:gd name="T13" fmla="*/ G6 h 21600"/>
                  <a:gd name="T14" fmla="*/ G14 w 21600"/>
                  <a:gd name="T15" fmla="*/ G9 h 21600"/>
                </a:gdLst>
                <a:ahLst/>
                <a:cxnLst>
                  <a:cxn ang="T8">
                    <a:pos x="T0" y="T1"/>
                  </a:cxn>
                  <a:cxn ang="T9">
                    <a:pos x="T2" y="T3"/>
                  </a:cxn>
                  <a:cxn ang="T10">
                    <a:pos x="T4" y="T5"/>
                  </a:cxn>
                  <a:cxn ang="T11">
                    <a:pos x="T6" y="T7"/>
                  </a:cxn>
                </a:cxnLst>
                <a:rect l="T12" t="T13" r="T14" b="T15"/>
                <a:pathLst>
                  <a:path w="21600" h="21600">
                    <a:moveTo>
                      <a:pt x="10800" y="0"/>
                    </a:moveTo>
                    <a:lnTo>
                      <a:pt x="8752" y="0"/>
                    </a:lnTo>
                    <a:lnTo>
                      <a:pt x="8752" y="0"/>
                    </a:lnTo>
                    <a:lnTo>
                      <a:pt x="8752" y="14714"/>
                    </a:lnTo>
                    <a:lnTo>
                      <a:pt x="0" y="14714"/>
                    </a:lnTo>
                    <a:lnTo>
                      <a:pt x="0" y="14714"/>
                    </a:lnTo>
                    <a:lnTo>
                      <a:pt x="0" y="18157"/>
                    </a:lnTo>
                    <a:lnTo>
                      <a:pt x="0" y="21600"/>
                    </a:lnTo>
                    <a:lnTo>
                      <a:pt x="0" y="21600"/>
                    </a:lnTo>
                    <a:lnTo>
                      <a:pt x="21600" y="21600"/>
                    </a:lnTo>
                    <a:lnTo>
                      <a:pt x="21600" y="21600"/>
                    </a:lnTo>
                    <a:lnTo>
                      <a:pt x="21600" y="18157"/>
                    </a:lnTo>
                    <a:lnTo>
                      <a:pt x="21600" y="14714"/>
                    </a:lnTo>
                    <a:lnTo>
                      <a:pt x="21600" y="14714"/>
                    </a:lnTo>
                    <a:lnTo>
                      <a:pt x="12848" y="14714"/>
                    </a:lnTo>
                    <a:lnTo>
                      <a:pt x="12848" y="0"/>
                    </a:lnTo>
                    <a:lnTo>
                      <a:pt x="12848" y="0"/>
                    </a:lnTo>
                    <a:close/>
                  </a:path>
                </a:pathLst>
              </a:custGeom>
              <a:solidFill>
                <a:srgbClr val="000000"/>
              </a:solidFill>
              <a:ln w="9525" algn="ctr">
                <a:no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sz="2800"/>
              </a:p>
            </p:txBody>
          </p:sp>
          <p:sp>
            <p:nvSpPr>
              <p:cNvPr id="1052" name="AutoShape 244"/>
              <p:cNvSpPr>
                <a:spLocks noChangeArrowheads="1"/>
              </p:cNvSpPr>
              <p:nvPr/>
            </p:nvSpPr>
            <p:spPr bwMode="auto">
              <a:xfrm rot="10800000">
                <a:off x="3529551" y="5682169"/>
                <a:ext cx="120183" cy="39304"/>
              </a:xfrm>
              <a:prstGeom prst="roundRect">
                <a:avLst>
                  <a:gd name="adj" fmla="val 50000"/>
                </a:avLst>
              </a:prstGeom>
              <a:solidFill>
                <a:srgbClr val="000000"/>
              </a:solidFill>
              <a:ln w="9525" algn="ctr">
                <a:no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sz="2800"/>
              </a:p>
            </p:txBody>
          </p:sp>
          <p:sp>
            <p:nvSpPr>
              <p:cNvPr id="1053" name="AutoShape 245"/>
              <p:cNvSpPr>
                <a:spLocks noChangeArrowheads="1"/>
              </p:cNvSpPr>
              <p:nvPr/>
            </p:nvSpPr>
            <p:spPr bwMode="auto">
              <a:xfrm flipH="1">
                <a:off x="3906550" y="5581271"/>
                <a:ext cx="72345" cy="264430"/>
              </a:xfrm>
              <a:prstGeom prst="roundRect">
                <a:avLst>
                  <a:gd name="adj" fmla="val 50000"/>
                </a:avLst>
              </a:prstGeom>
              <a:solidFill>
                <a:srgbClr val="000000"/>
              </a:solidFill>
              <a:ln w="9525" algn="ctr">
                <a:no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sz="2800"/>
              </a:p>
            </p:txBody>
          </p:sp>
          <p:sp>
            <p:nvSpPr>
              <p:cNvPr id="1054" name="AutoShape 246"/>
              <p:cNvSpPr>
                <a:spLocks noChangeArrowheads="1"/>
              </p:cNvSpPr>
              <p:nvPr/>
            </p:nvSpPr>
            <p:spPr bwMode="auto">
              <a:xfrm rot="18970913" flipH="1">
                <a:off x="3847413" y="5636306"/>
                <a:ext cx="120183" cy="39304"/>
              </a:xfrm>
              <a:prstGeom prst="roundRect">
                <a:avLst>
                  <a:gd name="adj" fmla="val 50000"/>
                </a:avLst>
              </a:prstGeom>
              <a:solidFill>
                <a:srgbClr val="000000"/>
              </a:solidFill>
              <a:ln w="9525" algn="ctr">
                <a:no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sz="2800"/>
              </a:p>
            </p:txBody>
          </p:sp>
          <p:sp>
            <p:nvSpPr>
              <p:cNvPr id="1055" name="AutoShape 247"/>
              <p:cNvSpPr>
                <a:spLocks noChangeArrowheads="1"/>
              </p:cNvSpPr>
              <p:nvPr/>
            </p:nvSpPr>
            <p:spPr bwMode="auto">
              <a:xfrm flipH="1">
                <a:off x="3803060" y="5792239"/>
                <a:ext cx="165672" cy="51751"/>
              </a:xfrm>
              <a:prstGeom prst="roundRect">
                <a:avLst>
                  <a:gd name="adj" fmla="val 50000"/>
                </a:avLst>
              </a:prstGeom>
              <a:solidFill>
                <a:srgbClr val="000000"/>
              </a:solidFill>
              <a:ln w="9525" algn="ctr">
                <a:no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sz="2800"/>
              </a:p>
            </p:txBody>
          </p:sp>
          <p:sp>
            <p:nvSpPr>
              <p:cNvPr id="1056" name="Oval 1055"/>
              <p:cNvSpPr>
                <a:spLocks noChangeArrowheads="1"/>
              </p:cNvSpPr>
              <p:nvPr/>
            </p:nvSpPr>
            <p:spPr bwMode="auto">
              <a:xfrm flipH="1">
                <a:off x="3906550" y="5471200"/>
                <a:ext cx="79059" cy="91054"/>
              </a:xfrm>
              <a:prstGeom prst="ellipse">
                <a:avLst/>
              </a:prstGeom>
              <a:solidFill>
                <a:srgbClr val="000000"/>
              </a:solidFill>
              <a:ln w="9525" algn="ctr">
                <a:no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sz="2800"/>
              </a:p>
            </p:txBody>
          </p:sp>
          <p:sp>
            <p:nvSpPr>
              <p:cNvPr id="1057" name="AutoShape 249"/>
              <p:cNvSpPr>
                <a:spLocks noChangeArrowheads="1"/>
              </p:cNvSpPr>
              <p:nvPr/>
            </p:nvSpPr>
            <p:spPr bwMode="auto">
              <a:xfrm rot="16200000" flipH="1">
                <a:off x="3889614" y="5760886"/>
                <a:ext cx="250673" cy="44313"/>
              </a:xfrm>
              <a:prstGeom prst="roundRect">
                <a:avLst>
                  <a:gd name="adj" fmla="val 50000"/>
                </a:avLst>
              </a:prstGeom>
              <a:solidFill>
                <a:srgbClr val="000000"/>
              </a:solidFill>
              <a:ln w="9525" algn="ctr">
                <a:no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sz="2800"/>
              </a:p>
            </p:txBody>
          </p:sp>
          <p:sp>
            <p:nvSpPr>
              <p:cNvPr id="1058" name="AutoShape 250"/>
              <p:cNvSpPr>
                <a:spLocks noChangeArrowheads="1"/>
              </p:cNvSpPr>
              <p:nvPr/>
            </p:nvSpPr>
            <p:spPr bwMode="auto">
              <a:xfrm flipH="1">
                <a:off x="3869589" y="5856447"/>
                <a:ext cx="172386" cy="54807"/>
              </a:xfrm>
              <a:prstGeom prst="roundRect">
                <a:avLst>
                  <a:gd name="adj" fmla="val 50000"/>
                </a:avLst>
              </a:prstGeom>
              <a:solidFill>
                <a:srgbClr val="000000"/>
              </a:solidFill>
              <a:ln w="9525" algn="ctr">
                <a:no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sz="2800"/>
              </a:p>
            </p:txBody>
          </p:sp>
          <p:sp>
            <p:nvSpPr>
              <p:cNvPr id="1059" name="AutoShape 251"/>
              <p:cNvSpPr>
                <a:spLocks noChangeArrowheads="1"/>
              </p:cNvSpPr>
              <p:nvPr/>
            </p:nvSpPr>
            <p:spPr bwMode="auto">
              <a:xfrm flipH="1">
                <a:off x="3869589" y="5929828"/>
                <a:ext cx="174065" cy="91054"/>
              </a:xfrm>
              <a:custGeom>
                <a:avLst/>
                <a:gdLst>
                  <a:gd name="G0" fmla="+- 8752 0 0"/>
                  <a:gd name="G1" fmla="+- 8752 0 0"/>
                  <a:gd name="G2" fmla="+- 0 0 0"/>
                  <a:gd name="G3" fmla="+- 21600 0 8752"/>
                  <a:gd name="G4" fmla="+- 21600 0 8752"/>
                  <a:gd name="G5" fmla="*/ G0 21600 G3"/>
                  <a:gd name="G6" fmla="*/ G1 21600 G3"/>
                  <a:gd name="G7" fmla="*/ G2 G3 21600"/>
                  <a:gd name="G8" fmla="*/ 10800 21600 G3"/>
                  <a:gd name="G9" fmla="*/ G4 21600 G3"/>
                  <a:gd name="G10" fmla="+- 21600 0 G7"/>
                  <a:gd name="G11" fmla="+- G5 0 G8"/>
                  <a:gd name="G12" fmla="+- G6 0 G8"/>
                  <a:gd name="G13" fmla="*/ G12 G7 G11"/>
                  <a:gd name="G14" fmla="+- 21600 0 G13"/>
                  <a:gd name="G15" fmla="+- G0 0 10800"/>
                  <a:gd name="G16" fmla="+- G1 0 10800"/>
                  <a:gd name="G17" fmla="*/ G2 G16 G15"/>
                  <a:gd name="T0" fmla="*/ 10800 w 21600"/>
                  <a:gd name="T1" fmla="*/ 0 h 21600"/>
                  <a:gd name="T2" fmla="*/ 0 w 21600"/>
                  <a:gd name="T3" fmla="*/ 18157 h 21600"/>
                  <a:gd name="T4" fmla="*/ 10800 w 21600"/>
                  <a:gd name="T5" fmla="*/ 21600 h 21600"/>
                  <a:gd name="T6" fmla="*/ 21600 w 21600"/>
                  <a:gd name="T7" fmla="*/ 18157 h 21600"/>
                  <a:gd name="T8" fmla="*/ 17694720 60000 65536"/>
                  <a:gd name="T9" fmla="*/ 11796480 60000 65536"/>
                  <a:gd name="T10" fmla="*/ 5898240 60000 65536"/>
                  <a:gd name="T11" fmla="*/ 0 60000 65536"/>
                  <a:gd name="T12" fmla="*/ G13 w 21600"/>
                  <a:gd name="T13" fmla="*/ G6 h 21600"/>
                  <a:gd name="T14" fmla="*/ G14 w 21600"/>
                  <a:gd name="T15" fmla="*/ G9 h 21600"/>
                </a:gdLst>
                <a:ahLst/>
                <a:cxnLst>
                  <a:cxn ang="T8">
                    <a:pos x="T0" y="T1"/>
                  </a:cxn>
                  <a:cxn ang="T9">
                    <a:pos x="T2" y="T3"/>
                  </a:cxn>
                  <a:cxn ang="T10">
                    <a:pos x="T4" y="T5"/>
                  </a:cxn>
                  <a:cxn ang="T11">
                    <a:pos x="T6" y="T7"/>
                  </a:cxn>
                </a:cxnLst>
                <a:rect l="T12" t="T13" r="T14" b="T15"/>
                <a:pathLst>
                  <a:path w="21600" h="21600">
                    <a:moveTo>
                      <a:pt x="10800" y="0"/>
                    </a:moveTo>
                    <a:lnTo>
                      <a:pt x="8752" y="0"/>
                    </a:lnTo>
                    <a:lnTo>
                      <a:pt x="8752" y="0"/>
                    </a:lnTo>
                    <a:lnTo>
                      <a:pt x="8752" y="14714"/>
                    </a:lnTo>
                    <a:lnTo>
                      <a:pt x="0" y="14714"/>
                    </a:lnTo>
                    <a:lnTo>
                      <a:pt x="0" y="14714"/>
                    </a:lnTo>
                    <a:lnTo>
                      <a:pt x="0" y="18157"/>
                    </a:lnTo>
                    <a:lnTo>
                      <a:pt x="0" y="21600"/>
                    </a:lnTo>
                    <a:lnTo>
                      <a:pt x="0" y="21600"/>
                    </a:lnTo>
                    <a:lnTo>
                      <a:pt x="21600" y="21600"/>
                    </a:lnTo>
                    <a:lnTo>
                      <a:pt x="21600" y="21600"/>
                    </a:lnTo>
                    <a:lnTo>
                      <a:pt x="21600" y="18157"/>
                    </a:lnTo>
                    <a:lnTo>
                      <a:pt x="21600" y="14714"/>
                    </a:lnTo>
                    <a:lnTo>
                      <a:pt x="21600" y="14714"/>
                    </a:lnTo>
                    <a:lnTo>
                      <a:pt x="12848" y="14714"/>
                    </a:lnTo>
                    <a:lnTo>
                      <a:pt x="12848" y="0"/>
                    </a:lnTo>
                    <a:lnTo>
                      <a:pt x="12848" y="0"/>
                    </a:lnTo>
                    <a:close/>
                  </a:path>
                </a:pathLst>
              </a:custGeom>
              <a:solidFill>
                <a:srgbClr val="000000"/>
              </a:solidFill>
              <a:ln w="9525" algn="ctr">
                <a:no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sz="2800"/>
              </a:p>
            </p:txBody>
          </p:sp>
          <p:sp>
            <p:nvSpPr>
              <p:cNvPr id="1060" name="AutoShape 252"/>
              <p:cNvSpPr>
                <a:spLocks noChangeArrowheads="1"/>
              </p:cNvSpPr>
              <p:nvPr/>
            </p:nvSpPr>
            <p:spPr bwMode="auto">
              <a:xfrm rot="10800000" flipH="1">
                <a:off x="3766099" y="5682169"/>
                <a:ext cx="120183" cy="39304"/>
              </a:xfrm>
              <a:prstGeom prst="roundRect">
                <a:avLst>
                  <a:gd name="adj" fmla="val 50000"/>
                </a:avLst>
              </a:prstGeom>
              <a:solidFill>
                <a:srgbClr val="000000"/>
              </a:solidFill>
              <a:ln w="9525" algn="ctr">
                <a:no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sz="2800"/>
              </a:p>
            </p:txBody>
          </p:sp>
        </p:grpSp>
        <p:sp>
          <p:nvSpPr>
            <p:cNvPr id="1014" name="Rectangle 1013"/>
            <p:cNvSpPr>
              <a:spLocks noChangeArrowheads="1"/>
            </p:cNvSpPr>
            <p:nvPr/>
          </p:nvSpPr>
          <p:spPr bwMode="auto">
            <a:xfrm>
              <a:off x="5321905" y="5521908"/>
              <a:ext cx="206878" cy="215169"/>
            </a:xfrm>
            <a:prstGeom prst="rect">
              <a:avLst/>
            </a:prstGeom>
            <a:solidFill>
              <a:srgbClr val="000000"/>
            </a:solidFill>
            <a:ln w="9525">
              <a:solidFill>
                <a:srgbClr val="000000"/>
              </a:solidFill>
              <a:miter lim="800000"/>
              <a:headEnd/>
              <a:tailEnd/>
            </a:ln>
          </p:spPr>
          <p:txBody>
            <a:bodyPr rot="0" vert="horz" wrap="square" lIns="0" tIns="45720" rIns="0" bIns="0" anchor="t" anchorCtr="0" upright="1">
              <a:noAutofit/>
            </a:bodyPr>
            <a:lstStyle/>
            <a:p>
              <a:pPr marL="0" marR="0" algn="ctr">
                <a:spcBef>
                  <a:spcPts val="0"/>
                </a:spcBef>
                <a:spcAft>
                  <a:spcPts val="0"/>
                </a:spcAft>
              </a:pPr>
              <a:r>
                <a:rPr lang="en-US" sz="1100" b="1" dirty="0" smtClean="0">
                  <a:solidFill>
                    <a:srgbClr val="FFCC99"/>
                  </a:solidFill>
                  <a:effectLst/>
                  <a:latin typeface="Verdana"/>
                  <a:ea typeface="Times New Roman"/>
                </a:rPr>
                <a:t>15</a:t>
              </a:r>
              <a:endParaRPr lang="en-US" sz="1100" dirty="0">
                <a:solidFill>
                  <a:srgbClr val="FFCC99"/>
                </a:solidFill>
                <a:effectLst/>
                <a:latin typeface="Times New Roman"/>
                <a:ea typeface="Times New Roman"/>
              </a:endParaRPr>
            </a:p>
          </p:txBody>
        </p:sp>
        <p:sp>
          <p:nvSpPr>
            <p:cNvPr id="1015" name="Text Box 32"/>
            <p:cNvSpPr txBox="1">
              <a:spLocks noChangeArrowheads="1"/>
            </p:cNvSpPr>
            <p:nvPr/>
          </p:nvSpPr>
          <p:spPr bwMode="auto">
            <a:xfrm>
              <a:off x="5371110" y="5529459"/>
              <a:ext cx="2008842" cy="2617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pPr marL="0" marR="0" algn="ctr">
                <a:spcBef>
                  <a:spcPts val="0"/>
                </a:spcBef>
                <a:spcAft>
                  <a:spcPts val="0"/>
                </a:spcAft>
              </a:pPr>
              <a:r>
                <a:rPr lang="en-US" sz="1050" b="1" i="1" dirty="0" smtClean="0">
                  <a:effectLst/>
                  <a:latin typeface="Verdana" panose="020B0604030504040204" pitchFamily="34" charset="0"/>
                  <a:ea typeface="Verdana" panose="020B0604030504040204" pitchFamily="34" charset="0"/>
                  <a:cs typeface="Verdana" panose="020B0604030504040204" pitchFamily="34" charset="0"/>
                </a:rPr>
                <a:t>OBJECTION RESOLUTION &amp; DECREE</a:t>
              </a:r>
              <a:endParaRPr lang="en-US" sz="1050" b="1" i="1" dirty="0">
                <a:effectLst/>
                <a:latin typeface="Verdana" panose="020B0604030504040204" pitchFamily="34" charset="0"/>
                <a:ea typeface="Verdana" panose="020B0604030504040204" pitchFamily="34" charset="0"/>
                <a:cs typeface="Verdana" panose="020B0604030504040204" pitchFamily="34" charset="0"/>
              </a:endParaRPr>
            </a:p>
            <a:p>
              <a:pPr marL="0" marR="0" algn="ctr">
                <a:spcBef>
                  <a:spcPts val="0"/>
                </a:spcBef>
                <a:spcAft>
                  <a:spcPts val="0"/>
                </a:spcAft>
              </a:pPr>
              <a:r>
                <a:rPr lang="en-US" sz="1050" b="1" i="1" dirty="0">
                  <a:effectLst/>
                  <a:latin typeface="Verdana" panose="020B0604030504040204" pitchFamily="34" charset="0"/>
                  <a:ea typeface="Verdana" panose="020B0604030504040204" pitchFamily="34" charset="0"/>
                  <a:cs typeface="Verdana" panose="020B0604030504040204" pitchFamily="34" charset="0"/>
                </a:rPr>
                <a:t> </a:t>
              </a:r>
            </a:p>
          </p:txBody>
        </p:sp>
        <p:grpSp>
          <p:nvGrpSpPr>
            <p:cNvPr id="1016" name="Group 1015"/>
            <p:cNvGrpSpPr>
              <a:grpSpLocks noChangeAspect="1"/>
            </p:cNvGrpSpPr>
            <p:nvPr/>
          </p:nvGrpSpPr>
          <p:grpSpPr>
            <a:xfrm>
              <a:off x="6446888" y="6173468"/>
              <a:ext cx="981471" cy="566711"/>
              <a:chOff x="8296536" y="6302105"/>
              <a:chExt cx="962739" cy="555895"/>
            </a:xfrm>
          </p:grpSpPr>
          <p:grpSp>
            <p:nvGrpSpPr>
              <p:cNvPr id="1017" name="Group 1016"/>
              <p:cNvGrpSpPr>
                <a:grpSpLocks/>
              </p:cNvGrpSpPr>
              <p:nvPr/>
            </p:nvGrpSpPr>
            <p:grpSpPr bwMode="auto">
              <a:xfrm rot="18653719">
                <a:off x="8645681" y="6098184"/>
                <a:ext cx="409674" cy="817515"/>
                <a:chOff x="3580" y="3509"/>
                <a:chExt cx="2404" cy="5748"/>
              </a:xfrm>
            </p:grpSpPr>
            <p:sp>
              <p:nvSpPr>
                <p:cNvPr id="1020" name="AutoShape 259"/>
                <p:cNvSpPr>
                  <a:spLocks noChangeArrowheads="1"/>
                </p:cNvSpPr>
                <p:nvPr/>
              </p:nvSpPr>
              <p:spPr bwMode="auto">
                <a:xfrm rot="10800000">
                  <a:off x="4142" y="3557"/>
                  <a:ext cx="1280" cy="1184"/>
                </a:xfrm>
                <a:prstGeom prst="roundRect">
                  <a:avLst>
                    <a:gd name="adj" fmla="val 16667"/>
                  </a:avLst>
                </a:prstGeom>
                <a:solidFill>
                  <a:srgbClr val="000000"/>
                </a:solidFill>
                <a:ln w="9525" algn="ctr">
                  <a:no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sz="2800"/>
                </a:p>
              </p:txBody>
            </p:sp>
            <p:sp>
              <p:nvSpPr>
                <p:cNvPr id="1021" name="Rectangle 1020"/>
                <p:cNvSpPr>
                  <a:spLocks noChangeArrowheads="1"/>
                </p:cNvSpPr>
                <p:nvPr/>
              </p:nvSpPr>
              <p:spPr bwMode="auto">
                <a:xfrm rot="5400000">
                  <a:off x="2584" y="6823"/>
                  <a:ext cx="4397" cy="471"/>
                </a:xfrm>
                <a:prstGeom prst="rect">
                  <a:avLst/>
                </a:prstGeom>
                <a:solidFill>
                  <a:srgbClr val="000000"/>
                </a:solidFill>
                <a:ln w="9525" algn="ctr">
                  <a:no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sz="2800"/>
                </a:p>
              </p:txBody>
            </p:sp>
            <p:sp>
              <p:nvSpPr>
                <p:cNvPr id="1022" name="AutoShape 261"/>
                <p:cNvSpPr>
                  <a:spLocks noChangeArrowheads="1"/>
                </p:cNvSpPr>
                <p:nvPr/>
              </p:nvSpPr>
              <p:spPr bwMode="auto">
                <a:xfrm>
                  <a:off x="3861" y="3510"/>
                  <a:ext cx="183" cy="1278"/>
                </a:xfrm>
                <a:prstGeom prst="roundRect">
                  <a:avLst>
                    <a:gd name="adj" fmla="val 16667"/>
                  </a:avLst>
                </a:prstGeom>
                <a:solidFill>
                  <a:srgbClr val="000000"/>
                </a:solidFill>
                <a:ln w="9525" algn="ctr">
                  <a:no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sz="2800"/>
                </a:p>
              </p:txBody>
            </p:sp>
            <p:sp>
              <p:nvSpPr>
                <p:cNvPr id="1023" name="AutoShape 262"/>
                <p:cNvSpPr>
                  <a:spLocks noChangeArrowheads="1"/>
                </p:cNvSpPr>
                <p:nvPr/>
              </p:nvSpPr>
              <p:spPr bwMode="auto">
                <a:xfrm>
                  <a:off x="3580" y="3510"/>
                  <a:ext cx="183" cy="1278"/>
                </a:xfrm>
                <a:prstGeom prst="roundRect">
                  <a:avLst>
                    <a:gd name="adj" fmla="val 16667"/>
                  </a:avLst>
                </a:prstGeom>
                <a:solidFill>
                  <a:srgbClr val="000000"/>
                </a:solidFill>
                <a:ln w="9525" algn="ctr">
                  <a:no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sz="2800"/>
                </a:p>
              </p:txBody>
            </p:sp>
            <p:sp>
              <p:nvSpPr>
                <p:cNvPr id="1041" name="AutoShape 263"/>
                <p:cNvSpPr>
                  <a:spLocks noChangeArrowheads="1"/>
                </p:cNvSpPr>
                <p:nvPr/>
              </p:nvSpPr>
              <p:spPr bwMode="auto">
                <a:xfrm>
                  <a:off x="5520" y="3509"/>
                  <a:ext cx="183" cy="1278"/>
                </a:xfrm>
                <a:prstGeom prst="roundRect">
                  <a:avLst>
                    <a:gd name="adj" fmla="val 16667"/>
                  </a:avLst>
                </a:prstGeom>
                <a:solidFill>
                  <a:srgbClr val="000000"/>
                </a:solidFill>
                <a:ln w="9525" algn="ctr">
                  <a:no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sz="2800"/>
                </a:p>
              </p:txBody>
            </p:sp>
            <p:sp>
              <p:nvSpPr>
                <p:cNvPr id="1042" name="AutoShape 264"/>
                <p:cNvSpPr>
                  <a:spLocks noChangeArrowheads="1"/>
                </p:cNvSpPr>
                <p:nvPr/>
              </p:nvSpPr>
              <p:spPr bwMode="auto">
                <a:xfrm>
                  <a:off x="5801" y="3509"/>
                  <a:ext cx="183" cy="1278"/>
                </a:xfrm>
                <a:prstGeom prst="roundRect">
                  <a:avLst>
                    <a:gd name="adj" fmla="val 16667"/>
                  </a:avLst>
                </a:prstGeom>
                <a:solidFill>
                  <a:srgbClr val="000000"/>
                </a:solidFill>
                <a:ln w="9525" algn="ctr">
                  <a:no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sz="2800"/>
                </a:p>
              </p:txBody>
            </p:sp>
          </p:grpSp>
          <p:sp>
            <p:nvSpPr>
              <p:cNvPr id="1018" name="AutoShape 265"/>
              <p:cNvSpPr>
                <a:spLocks noChangeArrowheads="1"/>
              </p:cNvSpPr>
              <p:nvPr/>
            </p:nvSpPr>
            <p:spPr bwMode="auto">
              <a:xfrm rot="10800000">
                <a:off x="8296536" y="6759678"/>
                <a:ext cx="526292" cy="98322"/>
              </a:xfrm>
              <a:custGeom>
                <a:avLst/>
                <a:gdLst>
                  <a:gd name="G0" fmla="+- 3187 0 0"/>
                  <a:gd name="G1" fmla="+- 21600 0 3187"/>
                  <a:gd name="G2" fmla="*/ 3187 1 2"/>
                  <a:gd name="G3" fmla="+- 21600 0 G2"/>
                  <a:gd name="G4" fmla="+/ 3187 21600 2"/>
                  <a:gd name="G5" fmla="+/ G1 0 2"/>
                  <a:gd name="G6" fmla="*/ 21600 21600 3187"/>
                  <a:gd name="G7" fmla="*/ G6 1 2"/>
                  <a:gd name="G8" fmla="+- 21600 0 G7"/>
                  <a:gd name="G9" fmla="*/ 21600 1 2"/>
                  <a:gd name="G10" fmla="+- 3187 0 G9"/>
                  <a:gd name="G11" fmla="?: G10 G8 0"/>
                  <a:gd name="G12" fmla="?: G10 G7 21600"/>
                  <a:gd name="T0" fmla="*/ 20006 w 21600"/>
                  <a:gd name="T1" fmla="*/ 10800 h 21600"/>
                  <a:gd name="T2" fmla="*/ 10800 w 21600"/>
                  <a:gd name="T3" fmla="*/ 21600 h 21600"/>
                  <a:gd name="T4" fmla="*/ 1594 w 21600"/>
                  <a:gd name="T5" fmla="*/ 10800 h 21600"/>
                  <a:gd name="T6" fmla="*/ 10800 w 21600"/>
                  <a:gd name="T7" fmla="*/ 0 h 21600"/>
                  <a:gd name="T8" fmla="*/ 3394 w 21600"/>
                  <a:gd name="T9" fmla="*/ 3394 h 21600"/>
                  <a:gd name="T10" fmla="*/ 18206 w 21600"/>
                  <a:gd name="T11" fmla="*/ 18206 h 21600"/>
                </a:gdLst>
                <a:ahLst/>
                <a:cxnLst>
                  <a:cxn ang="0">
                    <a:pos x="T0" y="T1"/>
                  </a:cxn>
                  <a:cxn ang="0">
                    <a:pos x="T2" y="T3"/>
                  </a:cxn>
                  <a:cxn ang="0">
                    <a:pos x="T4" y="T5"/>
                  </a:cxn>
                  <a:cxn ang="0">
                    <a:pos x="T6" y="T7"/>
                  </a:cxn>
                </a:cxnLst>
                <a:rect l="T8" t="T9" r="T10" b="T11"/>
                <a:pathLst>
                  <a:path w="21600" h="21600">
                    <a:moveTo>
                      <a:pt x="0" y="0"/>
                    </a:moveTo>
                    <a:lnTo>
                      <a:pt x="3187" y="21600"/>
                    </a:lnTo>
                    <a:lnTo>
                      <a:pt x="18413" y="21600"/>
                    </a:lnTo>
                    <a:lnTo>
                      <a:pt x="21600" y="0"/>
                    </a:lnTo>
                    <a:close/>
                  </a:path>
                </a:pathLst>
              </a:custGeom>
              <a:solidFill>
                <a:srgbClr val="000000"/>
              </a:solidFill>
              <a:ln w="9525" algn="ctr">
                <a:no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sz="2800"/>
              </a:p>
            </p:txBody>
          </p:sp>
          <p:sp>
            <p:nvSpPr>
              <p:cNvPr id="1019" name="Rectangle 1018"/>
              <p:cNvSpPr>
                <a:spLocks noChangeArrowheads="1"/>
              </p:cNvSpPr>
              <p:nvPr/>
            </p:nvSpPr>
            <p:spPr bwMode="auto">
              <a:xfrm>
                <a:off x="8356949" y="6697072"/>
                <a:ext cx="405078" cy="42438"/>
              </a:xfrm>
              <a:prstGeom prst="rect">
                <a:avLst/>
              </a:prstGeom>
              <a:solidFill>
                <a:srgbClr val="000000"/>
              </a:solidFill>
              <a:ln w="9525" algn="ctr">
                <a:no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sz="2800"/>
              </a:p>
            </p:txBody>
          </p:sp>
        </p:grpSp>
      </p:grpSp>
      <p:sp>
        <p:nvSpPr>
          <p:cNvPr id="304" name="Rectangle 3" hidden="1"/>
          <p:cNvSpPr>
            <a:spLocks/>
          </p:cNvSpPr>
          <p:nvPr/>
        </p:nvSpPr>
        <p:spPr bwMode="auto">
          <a:xfrm>
            <a:off x="1030987" y="3207838"/>
            <a:ext cx="8012144"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ctr"/>
          <a:lstStyle/>
          <a:p>
            <a:pPr algn="ctr"/>
            <a:r>
              <a:rPr lang="en-US" sz="3600" b="1" i="1" dirty="0" smtClean="0">
                <a:solidFill>
                  <a:schemeClr val="tx1"/>
                </a:solidFill>
                <a:latin typeface="Verdana" pitchFamily="34" charset="0"/>
                <a:sym typeface="Verdana" pitchFamily="34" charset="0"/>
              </a:rPr>
              <a:t>The Adjudication Process</a:t>
            </a:r>
            <a:endParaRPr lang="en-US" sz="3600" b="1" i="1" dirty="0">
              <a:solidFill>
                <a:schemeClr val="tx1"/>
              </a:solidFill>
              <a:latin typeface="Verdana" pitchFamily="34" charset="0"/>
              <a:sym typeface="Verdana" pitchFamily="34" charset="0"/>
            </a:endParaRPr>
          </a:p>
        </p:txBody>
      </p:sp>
      <p:sp>
        <p:nvSpPr>
          <p:cNvPr id="2" name="TextBox 1"/>
          <p:cNvSpPr txBox="1"/>
          <p:nvPr/>
        </p:nvSpPr>
        <p:spPr>
          <a:xfrm>
            <a:off x="231396" y="728296"/>
            <a:ext cx="2460118" cy="1246495"/>
          </a:xfrm>
          <a:prstGeom prst="rect">
            <a:avLst/>
          </a:prstGeom>
          <a:noFill/>
        </p:spPr>
        <p:txBody>
          <a:bodyPr wrap="square" rtlCol="0">
            <a:spAutoFit/>
          </a:bodyPr>
          <a:lstStyle/>
          <a:p>
            <a:pPr algn="ctr"/>
            <a:r>
              <a:rPr lang="en-US" sz="2500" b="1" i="1" dirty="0" smtClean="0">
                <a:latin typeface="Verdana" panose="020B0604030504040204" pitchFamily="34" charset="0"/>
                <a:ea typeface="Verdana" panose="020B0604030504040204" pitchFamily="34" charset="0"/>
                <a:cs typeface="Verdana" panose="020B0604030504040204" pitchFamily="34" charset="0"/>
              </a:rPr>
              <a:t>The Adjudication Process</a:t>
            </a:r>
            <a:endParaRPr lang="en-US" sz="2500" b="1" i="1" dirty="0">
              <a:latin typeface="Verdana" panose="020B0604030504040204" pitchFamily="34" charset="0"/>
              <a:ea typeface="Verdana" panose="020B0604030504040204" pitchFamily="34" charset="0"/>
              <a:cs typeface="Verdana" panose="020B0604030504040204" pitchFamily="34" charset="0"/>
            </a:endParaRPr>
          </a:p>
        </p:txBody>
      </p:sp>
      <p:sp>
        <p:nvSpPr>
          <p:cNvPr id="3" name="Freeform 2"/>
          <p:cNvSpPr/>
          <p:nvPr/>
        </p:nvSpPr>
        <p:spPr bwMode="auto">
          <a:xfrm>
            <a:off x="4081892" y="1257168"/>
            <a:ext cx="568274" cy="569834"/>
          </a:xfrm>
          <a:custGeom>
            <a:avLst/>
            <a:gdLst>
              <a:gd name="connsiteX0" fmla="*/ 0 w 1953491"/>
              <a:gd name="connsiteY0" fmla="*/ 858981 h 1454727"/>
              <a:gd name="connsiteX1" fmla="*/ 595746 w 1953491"/>
              <a:gd name="connsiteY1" fmla="*/ 1454727 h 1454727"/>
              <a:gd name="connsiteX2" fmla="*/ 1953491 w 1953491"/>
              <a:gd name="connsiteY2" fmla="*/ 0 h 1454727"/>
            </a:gdLst>
            <a:ahLst/>
            <a:cxnLst>
              <a:cxn ang="0">
                <a:pos x="connsiteX0" y="connsiteY0"/>
              </a:cxn>
              <a:cxn ang="0">
                <a:pos x="connsiteX1" y="connsiteY1"/>
              </a:cxn>
              <a:cxn ang="0">
                <a:pos x="connsiteX2" y="connsiteY2"/>
              </a:cxn>
            </a:cxnLst>
            <a:rect l="l" t="t" r="r" b="b"/>
            <a:pathLst>
              <a:path w="1953491" h="1454727">
                <a:moveTo>
                  <a:pt x="0" y="858981"/>
                </a:moveTo>
                <a:lnTo>
                  <a:pt x="595746" y="1454727"/>
                </a:lnTo>
                <a:lnTo>
                  <a:pt x="1953491" y="0"/>
                </a:lnTo>
              </a:path>
            </a:pathLst>
          </a:custGeom>
          <a:noFill/>
          <a:ln w="190500" cap="rnd" cmpd="sng" algn="ctr">
            <a:solidFill>
              <a:srgbClr val="00B050"/>
            </a:solidFill>
            <a:prstDash val="solid"/>
            <a:round/>
            <a:headEnd type="none" w="med" len="med"/>
            <a:tailEnd type="none" w="med" len="med"/>
          </a:ln>
          <a:effectLst>
            <a:glow rad="101600">
              <a:schemeClr val="bg1"/>
            </a:glow>
            <a:softEdge rad="0"/>
          </a:effectLst>
          <a:extLst/>
        </p:spPr>
        <p:txBody>
          <a:bodyPr vert="horz" wrap="square" lIns="91440" tIns="45720" rIns="91440" bIns="45720" numCol="1" rtlCol="0" anchor="t" anchorCtr="0" compatLnSpc="1">
            <a:prstTxWarp prst="textNoShape">
              <a:avLst/>
            </a:prstTxWarp>
          </a:bodyPr>
          <a:lstStyle/>
          <a:p>
            <a:pPr algn="ctr"/>
            <a:endParaRPr lang="en-US">
              <a:effectLst/>
              <a:latin typeface="Gill Sans" charset="0"/>
              <a:ea typeface="ヒラギノ角ゴ Pro W3" charset="-128"/>
              <a:sym typeface="Gill Sans" charset="0"/>
            </a:endParaRPr>
          </a:p>
        </p:txBody>
      </p:sp>
      <p:sp>
        <p:nvSpPr>
          <p:cNvPr id="309" name="Freeform 308"/>
          <p:cNvSpPr/>
          <p:nvPr/>
        </p:nvSpPr>
        <p:spPr bwMode="auto">
          <a:xfrm>
            <a:off x="6521814" y="1253902"/>
            <a:ext cx="568274" cy="569834"/>
          </a:xfrm>
          <a:custGeom>
            <a:avLst/>
            <a:gdLst>
              <a:gd name="connsiteX0" fmla="*/ 0 w 1953491"/>
              <a:gd name="connsiteY0" fmla="*/ 858981 h 1454727"/>
              <a:gd name="connsiteX1" fmla="*/ 595746 w 1953491"/>
              <a:gd name="connsiteY1" fmla="*/ 1454727 h 1454727"/>
              <a:gd name="connsiteX2" fmla="*/ 1953491 w 1953491"/>
              <a:gd name="connsiteY2" fmla="*/ 0 h 1454727"/>
            </a:gdLst>
            <a:ahLst/>
            <a:cxnLst>
              <a:cxn ang="0">
                <a:pos x="connsiteX0" y="connsiteY0"/>
              </a:cxn>
              <a:cxn ang="0">
                <a:pos x="connsiteX1" y="connsiteY1"/>
              </a:cxn>
              <a:cxn ang="0">
                <a:pos x="connsiteX2" y="connsiteY2"/>
              </a:cxn>
            </a:cxnLst>
            <a:rect l="l" t="t" r="r" b="b"/>
            <a:pathLst>
              <a:path w="1953491" h="1454727">
                <a:moveTo>
                  <a:pt x="0" y="858981"/>
                </a:moveTo>
                <a:lnTo>
                  <a:pt x="595746" y="1454727"/>
                </a:lnTo>
                <a:lnTo>
                  <a:pt x="1953491" y="0"/>
                </a:lnTo>
              </a:path>
            </a:pathLst>
          </a:custGeom>
          <a:noFill/>
          <a:ln w="190500" cap="rnd" cmpd="sng" algn="ctr">
            <a:solidFill>
              <a:srgbClr val="00B050"/>
            </a:solidFill>
            <a:prstDash val="solid"/>
            <a:round/>
            <a:headEnd type="none" w="med" len="med"/>
            <a:tailEnd type="none" w="med" len="med"/>
          </a:ln>
          <a:effectLst>
            <a:glow rad="101600">
              <a:schemeClr val="bg1"/>
            </a:glow>
            <a:softEdge rad="0"/>
          </a:effectLst>
          <a:extLst/>
        </p:spPr>
        <p:txBody>
          <a:bodyPr vert="horz" wrap="square" lIns="91440" tIns="45720" rIns="91440" bIns="45720" numCol="1" rtlCol="0" anchor="t" anchorCtr="0" compatLnSpc="1">
            <a:prstTxWarp prst="textNoShape">
              <a:avLst/>
            </a:prstTxWarp>
          </a:bodyPr>
          <a:lstStyle/>
          <a:p>
            <a:pPr algn="ctr"/>
            <a:endParaRPr lang="en-US">
              <a:effectLst/>
              <a:latin typeface="Gill Sans" charset="0"/>
              <a:ea typeface="ヒラギノ角ゴ Pro W3" charset="-128"/>
              <a:sym typeface="Gill Sans" charset="0"/>
            </a:endParaRPr>
          </a:p>
        </p:txBody>
      </p:sp>
      <p:sp>
        <p:nvSpPr>
          <p:cNvPr id="310" name="Freeform 309"/>
          <p:cNvSpPr/>
          <p:nvPr/>
        </p:nvSpPr>
        <p:spPr bwMode="auto">
          <a:xfrm>
            <a:off x="8908897" y="1253902"/>
            <a:ext cx="568274" cy="569834"/>
          </a:xfrm>
          <a:custGeom>
            <a:avLst/>
            <a:gdLst>
              <a:gd name="connsiteX0" fmla="*/ 0 w 1953491"/>
              <a:gd name="connsiteY0" fmla="*/ 858981 h 1454727"/>
              <a:gd name="connsiteX1" fmla="*/ 595746 w 1953491"/>
              <a:gd name="connsiteY1" fmla="*/ 1454727 h 1454727"/>
              <a:gd name="connsiteX2" fmla="*/ 1953491 w 1953491"/>
              <a:gd name="connsiteY2" fmla="*/ 0 h 1454727"/>
            </a:gdLst>
            <a:ahLst/>
            <a:cxnLst>
              <a:cxn ang="0">
                <a:pos x="connsiteX0" y="connsiteY0"/>
              </a:cxn>
              <a:cxn ang="0">
                <a:pos x="connsiteX1" y="connsiteY1"/>
              </a:cxn>
              <a:cxn ang="0">
                <a:pos x="connsiteX2" y="connsiteY2"/>
              </a:cxn>
            </a:cxnLst>
            <a:rect l="l" t="t" r="r" b="b"/>
            <a:pathLst>
              <a:path w="1953491" h="1454727">
                <a:moveTo>
                  <a:pt x="0" y="858981"/>
                </a:moveTo>
                <a:lnTo>
                  <a:pt x="595746" y="1454727"/>
                </a:lnTo>
                <a:lnTo>
                  <a:pt x="1953491" y="0"/>
                </a:lnTo>
              </a:path>
            </a:pathLst>
          </a:custGeom>
          <a:noFill/>
          <a:ln w="190500" cap="rnd" cmpd="sng" algn="ctr">
            <a:solidFill>
              <a:srgbClr val="00B050"/>
            </a:solidFill>
            <a:prstDash val="solid"/>
            <a:round/>
            <a:headEnd type="none" w="med" len="med"/>
            <a:tailEnd type="none" w="med" len="med"/>
          </a:ln>
          <a:effectLst>
            <a:glow rad="101600">
              <a:schemeClr val="bg1"/>
            </a:glow>
            <a:softEdge rad="0"/>
          </a:effectLst>
          <a:extLst/>
        </p:spPr>
        <p:txBody>
          <a:bodyPr vert="horz" wrap="square" lIns="91440" tIns="45720" rIns="91440" bIns="45720" numCol="1" rtlCol="0" anchor="t" anchorCtr="0" compatLnSpc="1">
            <a:prstTxWarp prst="textNoShape">
              <a:avLst/>
            </a:prstTxWarp>
          </a:bodyPr>
          <a:lstStyle/>
          <a:p>
            <a:pPr algn="ctr"/>
            <a:endParaRPr lang="en-US">
              <a:effectLst/>
              <a:latin typeface="Gill Sans" charset="0"/>
              <a:ea typeface="ヒラギノ角ゴ Pro W3" charset="-128"/>
              <a:sym typeface="Gill Sans" charset="0"/>
            </a:endParaRPr>
          </a:p>
        </p:txBody>
      </p:sp>
      <p:sp>
        <p:nvSpPr>
          <p:cNvPr id="311" name="Freeform 310"/>
          <p:cNvSpPr/>
          <p:nvPr/>
        </p:nvSpPr>
        <p:spPr bwMode="auto">
          <a:xfrm>
            <a:off x="1773228" y="3048687"/>
            <a:ext cx="568274" cy="569834"/>
          </a:xfrm>
          <a:custGeom>
            <a:avLst/>
            <a:gdLst>
              <a:gd name="connsiteX0" fmla="*/ 0 w 1953491"/>
              <a:gd name="connsiteY0" fmla="*/ 858981 h 1454727"/>
              <a:gd name="connsiteX1" fmla="*/ 595746 w 1953491"/>
              <a:gd name="connsiteY1" fmla="*/ 1454727 h 1454727"/>
              <a:gd name="connsiteX2" fmla="*/ 1953491 w 1953491"/>
              <a:gd name="connsiteY2" fmla="*/ 0 h 1454727"/>
            </a:gdLst>
            <a:ahLst/>
            <a:cxnLst>
              <a:cxn ang="0">
                <a:pos x="connsiteX0" y="connsiteY0"/>
              </a:cxn>
              <a:cxn ang="0">
                <a:pos x="connsiteX1" y="connsiteY1"/>
              </a:cxn>
              <a:cxn ang="0">
                <a:pos x="connsiteX2" y="connsiteY2"/>
              </a:cxn>
            </a:cxnLst>
            <a:rect l="l" t="t" r="r" b="b"/>
            <a:pathLst>
              <a:path w="1953491" h="1454727">
                <a:moveTo>
                  <a:pt x="0" y="858981"/>
                </a:moveTo>
                <a:lnTo>
                  <a:pt x="595746" y="1454727"/>
                </a:lnTo>
                <a:lnTo>
                  <a:pt x="1953491" y="0"/>
                </a:lnTo>
              </a:path>
            </a:pathLst>
          </a:custGeom>
          <a:noFill/>
          <a:ln w="190500" cap="rnd" cmpd="sng" algn="ctr">
            <a:solidFill>
              <a:srgbClr val="00B050"/>
            </a:solidFill>
            <a:prstDash val="solid"/>
            <a:round/>
            <a:headEnd type="none" w="med" len="med"/>
            <a:tailEnd type="none" w="med" len="med"/>
          </a:ln>
          <a:effectLst>
            <a:glow rad="101600">
              <a:schemeClr val="bg1"/>
            </a:glow>
            <a:softEdge rad="0"/>
          </a:effectLst>
          <a:extLst/>
        </p:spPr>
        <p:txBody>
          <a:bodyPr vert="horz" wrap="square" lIns="91440" tIns="45720" rIns="91440" bIns="45720" numCol="1" rtlCol="0" anchor="t" anchorCtr="0" compatLnSpc="1">
            <a:prstTxWarp prst="textNoShape">
              <a:avLst/>
            </a:prstTxWarp>
          </a:bodyPr>
          <a:lstStyle/>
          <a:p>
            <a:pPr algn="ctr"/>
            <a:endParaRPr lang="en-US">
              <a:effectLst/>
              <a:latin typeface="Gill Sans" charset="0"/>
              <a:ea typeface="ヒラギノ角ゴ Pro W3" charset="-128"/>
              <a:sym typeface="Gill Sans" charset="0"/>
            </a:endParaRPr>
          </a:p>
        </p:txBody>
      </p:sp>
      <p:sp>
        <p:nvSpPr>
          <p:cNvPr id="312" name="Freeform 311"/>
          <p:cNvSpPr/>
          <p:nvPr/>
        </p:nvSpPr>
        <p:spPr bwMode="auto">
          <a:xfrm>
            <a:off x="4109602" y="3048687"/>
            <a:ext cx="568274" cy="569834"/>
          </a:xfrm>
          <a:custGeom>
            <a:avLst/>
            <a:gdLst>
              <a:gd name="connsiteX0" fmla="*/ 0 w 1953491"/>
              <a:gd name="connsiteY0" fmla="*/ 858981 h 1454727"/>
              <a:gd name="connsiteX1" fmla="*/ 595746 w 1953491"/>
              <a:gd name="connsiteY1" fmla="*/ 1454727 h 1454727"/>
              <a:gd name="connsiteX2" fmla="*/ 1953491 w 1953491"/>
              <a:gd name="connsiteY2" fmla="*/ 0 h 1454727"/>
            </a:gdLst>
            <a:ahLst/>
            <a:cxnLst>
              <a:cxn ang="0">
                <a:pos x="connsiteX0" y="connsiteY0"/>
              </a:cxn>
              <a:cxn ang="0">
                <a:pos x="connsiteX1" y="connsiteY1"/>
              </a:cxn>
              <a:cxn ang="0">
                <a:pos x="connsiteX2" y="connsiteY2"/>
              </a:cxn>
            </a:cxnLst>
            <a:rect l="l" t="t" r="r" b="b"/>
            <a:pathLst>
              <a:path w="1953491" h="1454727">
                <a:moveTo>
                  <a:pt x="0" y="858981"/>
                </a:moveTo>
                <a:lnTo>
                  <a:pt x="595746" y="1454727"/>
                </a:lnTo>
                <a:lnTo>
                  <a:pt x="1953491" y="0"/>
                </a:lnTo>
              </a:path>
            </a:pathLst>
          </a:custGeom>
          <a:noFill/>
          <a:ln w="190500" cap="rnd" cmpd="sng" algn="ctr">
            <a:solidFill>
              <a:srgbClr val="00B050"/>
            </a:solidFill>
            <a:prstDash val="solid"/>
            <a:round/>
            <a:headEnd type="none" w="med" len="med"/>
            <a:tailEnd type="none" w="med" len="med"/>
          </a:ln>
          <a:effectLst>
            <a:glow rad="101600">
              <a:schemeClr val="bg1"/>
            </a:glow>
            <a:softEdge rad="0"/>
          </a:effectLst>
          <a:extLst/>
        </p:spPr>
        <p:txBody>
          <a:bodyPr vert="horz" wrap="square" lIns="91440" tIns="45720" rIns="91440" bIns="45720" numCol="1" rtlCol="0" anchor="t" anchorCtr="0" compatLnSpc="1">
            <a:prstTxWarp prst="textNoShape">
              <a:avLst/>
            </a:prstTxWarp>
          </a:bodyPr>
          <a:lstStyle/>
          <a:p>
            <a:pPr algn="ctr"/>
            <a:endParaRPr lang="en-US">
              <a:effectLst/>
              <a:latin typeface="Gill Sans" charset="0"/>
              <a:ea typeface="ヒラギノ角ゴ Pro W3" charset="-128"/>
              <a:sym typeface="Gill Sans" charset="0"/>
            </a:endParaRPr>
          </a:p>
        </p:txBody>
      </p:sp>
      <p:sp>
        <p:nvSpPr>
          <p:cNvPr id="313" name="Freeform 312"/>
          <p:cNvSpPr/>
          <p:nvPr/>
        </p:nvSpPr>
        <p:spPr bwMode="auto">
          <a:xfrm>
            <a:off x="6521814" y="3048687"/>
            <a:ext cx="568274" cy="569834"/>
          </a:xfrm>
          <a:custGeom>
            <a:avLst/>
            <a:gdLst>
              <a:gd name="connsiteX0" fmla="*/ 0 w 1953491"/>
              <a:gd name="connsiteY0" fmla="*/ 858981 h 1454727"/>
              <a:gd name="connsiteX1" fmla="*/ 595746 w 1953491"/>
              <a:gd name="connsiteY1" fmla="*/ 1454727 h 1454727"/>
              <a:gd name="connsiteX2" fmla="*/ 1953491 w 1953491"/>
              <a:gd name="connsiteY2" fmla="*/ 0 h 1454727"/>
            </a:gdLst>
            <a:ahLst/>
            <a:cxnLst>
              <a:cxn ang="0">
                <a:pos x="connsiteX0" y="connsiteY0"/>
              </a:cxn>
              <a:cxn ang="0">
                <a:pos x="connsiteX1" y="connsiteY1"/>
              </a:cxn>
              <a:cxn ang="0">
                <a:pos x="connsiteX2" y="connsiteY2"/>
              </a:cxn>
            </a:cxnLst>
            <a:rect l="l" t="t" r="r" b="b"/>
            <a:pathLst>
              <a:path w="1953491" h="1454727">
                <a:moveTo>
                  <a:pt x="0" y="858981"/>
                </a:moveTo>
                <a:lnTo>
                  <a:pt x="595746" y="1454727"/>
                </a:lnTo>
                <a:lnTo>
                  <a:pt x="1953491" y="0"/>
                </a:lnTo>
              </a:path>
            </a:pathLst>
          </a:custGeom>
          <a:noFill/>
          <a:ln w="190500" cap="rnd" cmpd="sng" algn="ctr">
            <a:solidFill>
              <a:srgbClr val="00B050"/>
            </a:solidFill>
            <a:prstDash val="solid"/>
            <a:round/>
            <a:headEnd type="none" w="med" len="med"/>
            <a:tailEnd type="none" w="med" len="med"/>
          </a:ln>
          <a:effectLst>
            <a:glow rad="101600">
              <a:schemeClr val="bg1"/>
            </a:glow>
            <a:softEdge rad="0"/>
          </a:effectLst>
          <a:extLst/>
        </p:spPr>
        <p:txBody>
          <a:bodyPr vert="horz" wrap="square" lIns="91440" tIns="45720" rIns="91440" bIns="45720" numCol="1" rtlCol="0" anchor="t" anchorCtr="0" compatLnSpc="1">
            <a:prstTxWarp prst="textNoShape">
              <a:avLst/>
            </a:prstTxWarp>
          </a:bodyPr>
          <a:lstStyle/>
          <a:p>
            <a:pPr algn="ctr"/>
            <a:endParaRPr lang="en-US">
              <a:effectLst/>
              <a:latin typeface="Gill Sans" charset="0"/>
              <a:ea typeface="ヒラギノ角ゴ Pro W3" charset="-128"/>
              <a:sym typeface="Gill Sans" charset="0"/>
            </a:endParaRPr>
          </a:p>
        </p:txBody>
      </p:sp>
      <p:sp>
        <p:nvSpPr>
          <p:cNvPr id="4" name="TextBox 3"/>
          <p:cNvSpPr txBox="1"/>
          <p:nvPr/>
        </p:nvSpPr>
        <p:spPr>
          <a:xfrm rot="19716356">
            <a:off x="7539933" y="2745687"/>
            <a:ext cx="2161169" cy="523220"/>
          </a:xfrm>
          <a:prstGeom prst="rect">
            <a:avLst/>
          </a:prstGeom>
          <a:noFill/>
          <a:effectLst>
            <a:glow rad="228600">
              <a:schemeClr val="bg1">
                <a:alpha val="40000"/>
              </a:schemeClr>
            </a:glow>
            <a:softEdge rad="0"/>
          </a:effectLst>
        </p:spPr>
        <p:txBody>
          <a:bodyPr wrap="none" rtlCol="0">
            <a:spAutoFit/>
          </a:bodyPr>
          <a:lstStyle/>
          <a:p>
            <a:r>
              <a:rPr lang="en-US" sz="2800" b="1" i="1" dirty="0" smtClean="0">
                <a:solidFill>
                  <a:srgbClr val="00B050"/>
                </a:solidFill>
                <a:effectLst>
                  <a:glow rad="152400">
                    <a:schemeClr val="bg1"/>
                  </a:glow>
                </a:effectLst>
              </a:rPr>
              <a:t>In Progress</a:t>
            </a:r>
            <a:endParaRPr lang="en-US" sz="2800" b="1" i="1" dirty="0">
              <a:solidFill>
                <a:srgbClr val="00B050"/>
              </a:solidFill>
              <a:effectLst>
                <a:glow rad="152400">
                  <a:schemeClr val="bg1"/>
                </a:glow>
              </a:effectLst>
            </a:endParaRPr>
          </a:p>
        </p:txBody>
      </p:sp>
      <p:sp>
        <p:nvSpPr>
          <p:cNvPr id="316" name="TextBox 315"/>
          <p:cNvSpPr txBox="1"/>
          <p:nvPr/>
        </p:nvSpPr>
        <p:spPr>
          <a:xfrm rot="19716356">
            <a:off x="403651" y="4562846"/>
            <a:ext cx="2161169" cy="523220"/>
          </a:xfrm>
          <a:prstGeom prst="rect">
            <a:avLst/>
          </a:prstGeom>
          <a:noFill/>
          <a:effectLst>
            <a:glow rad="228600">
              <a:schemeClr val="bg1">
                <a:alpha val="40000"/>
              </a:schemeClr>
            </a:glow>
            <a:softEdge rad="0"/>
          </a:effectLst>
        </p:spPr>
        <p:txBody>
          <a:bodyPr wrap="none" rtlCol="0">
            <a:spAutoFit/>
          </a:bodyPr>
          <a:lstStyle/>
          <a:p>
            <a:r>
              <a:rPr lang="en-US" sz="2800" b="1" i="1" dirty="0" smtClean="0">
                <a:solidFill>
                  <a:srgbClr val="00B050"/>
                </a:solidFill>
                <a:effectLst>
                  <a:glow rad="152400">
                    <a:schemeClr val="bg1"/>
                  </a:glow>
                </a:effectLst>
              </a:rPr>
              <a:t>In Progress</a:t>
            </a:r>
            <a:endParaRPr lang="en-US" sz="2800" b="1" i="1" dirty="0">
              <a:solidFill>
                <a:srgbClr val="00B050"/>
              </a:solidFill>
              <a:effectLst>
                <a:glow rad="152400">
                  <a:schemeClr val="bg1"/>
                </a:glow>
              </a:effectLst>
            </a:endParaRPr>
          </a:p>
        </p:txBody>
      </p:sp>
      <p:sp>
        <p:nvSpPr>
          <p:cNvPr id="317" name="TextBox 316"/>
          <p:cNvSpPr txBox="1"/>
          <p:nvPr/>
        </p:nvSpPr>
        <p:spPr>
          <a:xfrm rot="19716356">
            <a:off x="5156461" y="4562846"/>
            <a:ext cx="2161169" cy="523220"/>
          </a:xfrm>
          <a:prstGeom prst="rect">
            <a:avLst/>
          </a:prstGeom>
          <a:noFill/>
          <a:effectLst>
            <a:glow rad="228600">
              <a:schemeClr val="bg1">
                <a:alpha val="40000"/>
              </a:schemeClr>
            </a:glow>
            <a:softEdge rad="0"/>
          </a:effectLst>
        </p:spPr>
        <p:txBody>
          <a:bodyPr wrap="none" rtlCol="0">
            <a:spAutoFit/>
          </a:bodyPr>
          <a:lstStyle/>
          <a:p>
            <a:r>
              <a:rPr lang="en-US" sz="2800" b="1" i="1" dirty="0" smtClean="0">
                <a:solidFill>
                  <a:srgbClr val="00B050"/>
                </a:solidFill>
                <a:effectLst>
                  <a:glow rad="152400">
                    <a:schemeClr val="bg1"/>
                  </a:glow>
                </a:effectLst>
              </a:rPr>
              <a:t>In Progress</a:t>
            </a:r>
            <a:endParaRPr lang="en-US" sz="2800" b="1" i="1" dirty="0">
              <a:solidFill>
                <a:srgbClr val="00B050"/>
              </a:solidFill>
              <a:effectLst>
                <a:glow rad="152400">
                  <a:schemeClr val="bg1"/>
                </a:glow>
              </a:effectLst>
            </a:endParaRPr>
          </a:p>
        </p:txBody>
      </p:sp>
      <p:sp>
        <p:nvSpPr>
          <p:cNvPr id="315" name="TextBox 314"/>
          <p:cNvSpPr txBox="1"/>
          <p:nvPr/>
        </p:nvSpPr>
        <p:spPr>
          <a:xfrm>
            <a:off x="3561873" y="2025211"/>
            <a:ext cx="1359668" cy="338554"/>
          </a:xfrm>
          <a:prstGeom prst="rect">
            <a:avLst/>
          </a:prstGeom>
          <a:noFill/>
          <a:effectLst>
            <a:glow rad="228600">
              <a:schemeClr val="bg1">
                <a:alpha val="40000"/>
              </a:schemeClr>
            </a:glow>
            <a:softEdge rad="0"/>
          </a:effectLst>
        </p:spPr>
        <p:txBody>
          <a:bodyPr wrap="none" rtlCol="0">
            <a:spAutoFit/>
          </a:bodyPr>
          <a:lstStyle/>
          <a:p>
            <a:pPr algn="r"/>
            <a:r>
              <a:rPr lang="en-US" sz="1600" b="1" i="1" dirty="0" smtClean="0">
                <a:solidFill>
                  <a:srgbClr val="00B050"/>
                </a:solidFill>
                <a:effectLst/>
              </a:rPr>
              <a:t>Sep. 1, 1944</a:t>
            </a:r>
            <a:endParaRPr lang="en-US" sz="1600" b="1" i="1" dirty="0">
              <a:solidFill>
                <a:srgbClr val="00B050"/>
              </a:solidFill>
              <a:effectLst/>
            </a:endParaRPr>
          </a:p>
        </p:txBody>
      </p:sp>
      <p:sp>
        <p:nvSpPr>
          <p:cNvPr id="318" name="TextBox 317"/>
          <p:cNvSpPr txBox="1"/>
          <p:nvPr/>
        </p:nvSpPr>
        <p:spPr>
          <a:xfrm>
            <a:off x="5616202" y="1987837"/>
            <a:ext cx="1680268" cy="261610"/>
          </a:xfrm>
          <a:prstGeom prst="rect">
            <a:avLst/>
          </a:prstGeom>
          <a:noFill/>
          <a:effectLst>
            <a:glow rad="228600">
              <a:schemeClr val="bg1">
                <a:alpha val="40000"/>
              </a:schemeClr>
            </a:glow>
            <a:softEdge rad="0"/>
          </a:effectLst>
        </p:spPr>
        <p:txBody>
          <a:bodyPr wrap="none" rtlCol="0">
            <a:spAutoFit/>
          </a:bodyPr>
          <a:lstStyle/>
          <a:p>
            <a:pPr algn="r"/>
            <a:r>
              <a:rPr lang="en-US" sz="1100" b="1" i="1" dirty="0" smtClean="0">
                <a:solidFill>
                  <a:srgbClr val="00B050"/>
                </a:solidFill>
              </a:rPr>
              <a:t>July 2019 to Dec. 2019</a:t>
            </a:r>
          </a:p>
        </p:txBody>
      </p:sp>
      <p:sp>
        <p:nvSpPr>
          <p:cNvPr id="319" name="TextBox 318"/>
          <p:cNvSpPr txBox="1"/>
          <p:nvPr/>
        </p:nvSpPr>
        <p:spPr>
          <a:xfrm>
            <a:off x="7827571" y="1985546"/>
            <a:ext cx="1726755" cy="261610"/>
          </a:xfrm>
          <a:prstGeom prst="rect">
            <a:avLst/>
          </a:prstGeom>
          <a:noFill/>
          <a:effectLst>
            <a:glow rad="228600">
              <a:schemeClr val="bg1">
                <a:alpha val="40000"/>
              </a:schemeClr>
            </a:glow>
            <a:softEdge rad="0"/>
          </a:effectLst>
        </p:spPr>
        <p:txBody>
          <a:bodyPr wrap="none" rtlCol="0">
            <a:spAutoFit/>
          </a:bodyPr>
          <a:lstStyle>
            <a:defPPr>
              <a:defRPr lang="en-US"/>
            </a:defPPr>
            <a:lvl1pPr algn="r">
              <a:defRPr sz="1100" b="1" i="1">
                <a:solidFill>
                  <a:srgbClr val="00B050"/>
                </a:solidFill>
                <a:effectLst>
                  <a:glow rad="254000">
                    <a:schemeClr val="bg1"/>
                  </a:glow>
                </a:effectLst>
              </a:defRPr>
            </a:lvl1pPr>
          </a:lstStyle>
          <a:p>
            <a:r>
              <a:rPr lang="en-US" dirty="0" smtClean="0">
                <a:effectLst/>
              </a:rPr>
              <a:t>May 2019 to Sep. 2019</a:t>
            </a:r>
            <a:endParaRPr lang="en-US" dirty="0">
              <a:effectLst/>
            </a:endParaRPr>
          </a:p>
        </p:txBody>
      </p:sp>
      <p:sp>
        <p:nvSpPr>
          <p:cNvPr id="320" name="TextBox 319"/>
          <p:cNvSpPr txBox="1"/>
          <p:nvPr/>
        </p:nvSpPr>
        <p:spPr>
          <a:xfrm>
            <a:off x="619635" y="3770223"/>
            <a:ext cx="1970411" cy="261610"/>
          </a:xfrm>
          <a:prstGeom prst="rect">
            <a:avLst/>
          </a:prstGeom>
          <a:noFill/>
          <a:effectLst>
            <a:glow rad="228600">
              <a:schemeClr val="bg1">
                <a:alpha val="40000"/>
              </a:schemeClr>
            </a:glow>
            <a:softEdge rad="0"/>
          </a:effectLst>
        </p:spPr>
        <p:txBody>
          <a:bodyPr wrap="none" rtlCol="0">
            <a:spAutoFit/>
          </a:bodyPr>
          <a:lstStyle>
            <a:defPPr>
              <a:defRPr lang="en-US"/>
            </a:defPPr>
            <a:lvl1pPr algn="r">
              <a:defRPr sz="1100" b="1" i="1">
                <a:solidFill>
                  <a:srgbClr val="00B050"/>
                </a:solidFill>
                <a:effectLst/>
              </a:defRPr>
            </a:lvl1pPr>
          </a:lstStyle>
          <a:p>
            <a:r>
              <a:rPr lang="en-US" dirty="0" smtClean="0"/>
              <a:t>June 2019 to October 2019</a:t>
            </a:r>
            <a:endParaRPr lang="en-US" dirty="0"/>
          </a:p>
        </p:txBody>
      </p:sp>
      <p:sp>
        <p:nvSpPr>
          <p:cNvPr id="321" name="TextBox 320"/>
          <p:cNvSpPr txBox="1"/>
          <p:nvPr/>
        </p:nvSpPr>
        <p:spPr>
          <a:xfrm>
            <a:off x="3146144" y="3781093"/>
            <a:ext cx="1704313" cy="261610"/>
          </a:xfrm>
          <a:prstGeom prst="rect">
            <a:avLst/>
          </a:prstGeom>
          <a:noFill/>
          <a:effectLst>
            <a:glow rad="228600">
              <a:schemeClr val="bg1">
                <a:alpha val="40000"/>
              </a:schemeClr>
            </a:glow>
            <a:softEdge rad="0"/>
          </a:effectLst>
        </p:spPr>
        <p:txBody>
          <a:bodyPr wrap="none" rtlCol="0">
            <a:spAutoFit/>
          </a:bodyPr>
          <a:lstStyle>
            <a:defPPr>
              <a:defRPr lang="en-US"/>
            </a:defPPr>
            <a:lvl1pPr algn="r">
              <a:defRPr sz="1100" b="1" i="1">
                <a:solidFill>
                  <a:srgbClr val="00B050"/>
                </a:solidFill>
                <a:effectLst/>
              </a:defRPr>
            </a:lvl1pPr>
          </a:lstStyle>
          <a:p>
            <a:r>
              <a:rPr lang="en-US" dirty="0" smtClean="0"/>
              <a:t>Nov. 2019 to Dec. 2019</a:t>
            </a:r>
            <a:endParaRPr lang="en-US" dirty="0"/>
          </a:p>
        </p:txBody>
      </p:sp>
      <p:sp>
        <p:nvSpPr>
          <p:cNvPr id="323" name="TextBox 322"/>
          <p:cNvSpPr txBox="1"/>
          <p:nvPr/>
        </p:nvSpPr>
        <p:spPr>
          <a:xfrm>
            <a:off x="539256" y="5552176"/>
            <a:ext cx="1986441" cy="338554"/>
          </a:xfrm>
          <a:prstGeom prst="rect">
            <a:avLst/>
          </a:prstGeom>
          <a:noFill/>
          <a:effectLst>
            <a:glow rad="228600">
              <a:schemeClr val="bg1">
                <a:alpha val="40000"/>
              </a:schemeClr>
            </a:glow>
            <a:softEdge rad="0"/>
          </a:effectLst>
        </p:spPr>
        <p:txBody>
          <a:bodyPr wrap="none" rtlCol="0">
            <a:spAutoFit/>
          </a:bodyPr>
          <a:lstStyle/>
          <a:p>
            <a:pPr algn="r"/>
            <a:r>
              <a:rPr lang="en-US" sz="1600" b="1" i="1" dirty="0" smtClean="0">
                <a:solidFill>
                  <a:srgbClr val="00B050"/>
                </a:solidFill>
              </a:rPr>
              <a:t>September 2, 2020</a:t>
            </a:r>
            <a:endParaRPr lang="en-US" sz="1600" b="1" i="1" dirty="0">
              <a:solidFill>
                <a:srgbClr val="00B050"/>
              </a:solidFill>
              <a:effectLst/>
            </a:endParaRPr>
          </a:p>
        </p:txBody>
      </p:sp>
      <p:sp>
        <p:nvSpPr>
          <p:cNvPr id="324" name="TextBox 323"/>
          <p:cNvSpPr txBox="1"/>
          <p:nvPr/>
        </p:nvSpPr>
        <p:spPr>
          <a:xfrm>
            <a:off x="5398816" y="3760489"/>
            <a:ext cx="1869423" cy="261610"/>
          </a:xfrm>
          <a:prstGeom prst="rect">
            <a:avLst/>
          </a:prstGeom>
          <a:noFill/>
          <a:effectLst>
            <a:glow rad="228600">
              <a:schemeClr val="bg1">
                <a:alpha val="40000"/>
              </a:schemeClr>
            </a:glow>
            <a:softEdge rad="0"/>
          </a:effectLst>
        </p:spPr>
        <p:txBody>
          <a:bodyPr wrap="none" rtlCol="0">
            <a:spAutoFit/>
          </a:bodyPr>
          <a:lstStyle>
            <a:defPPr>
              <a:defRPr lang="en-US"/>
            </a:defPPr>
            <a:lvl1pPr algn="r">
              <a:defRPr sz="1100" b="1" i="1">
                <a:solidFill>
                  <a:srgbClr val="00B050"/>
                </a:solidFill>
                <a:effectLst/>
              </a:defRPr>
            </a:lvl1pPr>
          </a:lstStyle>
          <a:p>
            <a:r>
              <a:rPr lang="en-US" dirty="0" smtClean="0"/>
              <a:t>July 2020 to August 2020</a:t>
            </a:r>
            <a:endParaRPr lang="en-US" dirty="0"/>
          </a:p>
        </p:txBody>
      </p:sp>
    </p:spTree>
    <p:extLst>
      <p:ext uri="{BB962C8B-B14F-4D97-AF65-F5344CB8AC3E}">
        <p14:creationId xmlns:p14="http://schemas.microsoft.com/office/powerpoint/2010/main" val="340071954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304"/>
                                        </p:tgtEl>
                                      </p:cBhvr>
                                    </p:animEffect>
                                    <p:set>
                                      <p:cBhvr>
                                        <p:cTn id="7" dur="1" fill="hold">
                                          <p:stCondLst>
                                            <p:cond delay="499"/>
                                          </p:stCondLst>
                                        </p:cTn>
                                        <p:tgtEl>
                                          <p:spTgt spid="304"/>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500"/>
                                        <p:tgtEl>
                                          <p:spTgt spid="21"/>
                                        </p:tgtEl>
                                      </p:cBhvr>
                                    </p:animEffect>
                                  </p:childTnLst>
                                </p:cTn>
                              </p:par>
                              <p:par>
                                <p:cTn id="11" presetID="10" presetClass="entr" presetSubtype="0" fill="hold"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fade">
                                      <p:cBhvr>
                                        <p:cTn id="13" dur="500"/>
                                        <p:tgtEl>
                                          <p:spTgt spid="22"/>
                                        </p:tgtEl>
                                      </p:cBhvr>
                                    </p:animEffect>
                                  </p:childTnLst>
                                </p:cTn>
                              </p:par>
                              <p:par>
                                <p:cTn id="14" presetID="10" presetClass="entr" presetSubtype="0" fill="hold" nodeType="with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fade">
                                      <p:cBhvr>
                                        <p:cTn id="16" dur="500"/>
                                        <p:tgtEl>
                                          <p:spTgt spid="23"/>
                                        </p:tgtEl>
                                      </p:cBhvr>
                                    </p:animEffect>
                                  </p:childTnLst>
                                </p:cTn>
                              </p:par>
                              <p:par>
                                <p:cTn id="17" presetID="10" presetClass="entr" presetSubtype="0" fill="hold" nodeType="with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fade">
                                      <p:cBhvr>
                                        <p:cTn id="19" dur="500"/>
                                        <p:tgtEl>
                                          <p:spTgt spid="24"/>
                                        </p:tgtEl>
                                      </p:cBhvr>
                                    </p:animEffect>
                                  </p:childTnLst>
                                </p:cTn>
                              </p:par>
                            </p:childTnLst>
                          </p:cTn>
                        </p:par>
                        <p:par>
                          <p:cTn id="20" fill="hold">
                            <p:stCondLst>
                              <p:cond delay="500"/>
                            </p:stCondLst>
                            <p:childTnLst>
                              <p:par>
                                <p:cTn id="21" presetID="10" presetClass="entr" presetSubtype="0" fill="hold" nodeType="afterEffect">
                                  <p:stCondLst>
                                    <p:cond delay="0"/>
                                  </p:stCondLst>
                                  <p:childTnLst>
                                    <p:set>
                                      <p:cBhvr>
                                        <p:cTn id="22" dur="1" fill="hold">
                                          <p:stCondLst>
                                            <p:cond delay="0"/>
                                          </p:stCondLst>
                                        </p:cTn>
                                        <p:tgtEl>
                                          <p:spTgt spid="1068"/>
                                        </p:tgtEl>
                                        <p:attrNameLst>
                                          <p:attrName>style.visibility</p:attrName>
                                        </p:attrNameLst>
                                      </p:cBhvr>
                                      <p:to>
                                        <p:strVal val="visible"/>
                                      </p:to>
                                    </p:set>
                                    <p:animEffect transition="in" filter="fade">
                                      <p:cBhvr>
                                        <p:cTn id="23" dur="500"/>
                                        <p:tgtEl>
                                          <p:spTgt spid="1068"/>
                                        </p:tgtEl>
                                      </p:cBhvr>
                                    </p:animEffect>
                                  </p:childTnLst>
                                </p:cTn>
                              </p:par>
                              <p:par>
                                <p:cTn id="24" presetID="10" presetClass="entr" presetSubtype="0" fill="hold" nodeType="withEffect">
                                  <p:stCondLst>
                                    <p:cond delay="0"/>
                                  </p:stCondLst>
                                  <p:childTnLst>
                                    <p:set>
                                      <p:cBhvr>
                                        <p:cTn id="25" dur="1" fill="hold">
                                          <p:stCondLst>
                                            <p:cond delay="0"/>
                                          </p:stCondLst>
                                        </p:cTn>
                                        <p:tgtEl>
                                          <p:spTgt spid="1067"/>
                                        </p:tgtEl>
                                        <p:attrNameLst>
                                          <p:attrName>style.visibility</p:attrName>
                                        </p:attrNameLst>
                                      </p:cBhvr>
                                      <p:to>
                                        <p:strVal val="visible"/>
                                      </p:to>
                                    </p:set>
                                    <p:animEffect transition="in" filter="fade">
                                      <p:cBhvr>
                                        <p:cTn id="26" dur="500"/>
                                        <p:tgtEl>
                                          <p:spTgt spid="1067"/>
                                        </p:tgtEl>
                                      </p:cBhvr>
                                    </p:animEffect>
                                  </p:childTnLst>
                                </p:cTn>
                              </p:par>
                              <p:par>
                                <p:cTn id="27" presetID="10" presetClass="entr" presetSubtype="0" fill="hold" nodeType="withEffect">
                                  <p:stCondLst>
                                    <p:cond delay="0"/>
                                  </p:stCondLst>
                                  <p:childTnLst>
                                    <p:set>
                                      <p:cBhvr>
                                        <p:cTn id="28" dur="1" fill="hold">
                                          <p:stCondLst>
                                            <p:cond delay="0"/>
                                          </p:stCondLst>
                                        </p:cTn>
                                        <p:tgtEl>
                                          <p:spTgt spid="29"/>
                                        </p:tgtEl>
                                        <p:attrNameLst>
                                          <p:attrName>style.visibility</p:attrName>
                                        </p:attrNameLst>
                                      </p:cBhvr>
                                      <p:to>
                                        <p:strVal val="visible"/>
                                      </p:to>
                                    </p:set>
                                    <p:animEffect transition="in" filter="fade">
                                      <p:cBhvr>
                                        <p:cTn id="29" dur="500"/>
                                        <p:tgtEl>
                                          <p:spTgt spid="29"/>
                                        </p:tgtEl>
                                      </p:cBhvr>
                                    </p:animEffect>
                                  </p:childTnLst>
                                </p:cTn>
                              </p:par>
                              <p:par>
                                <p:cTn id="30" presetID="10" presetClass="entr" presetSubtype="0" fill="hold" nodeType="withEffect">
                                  <p:stCondLst>
                                    <p:cond delay="0"/>
                                  </p:stCondLst>
                                  <p:childTnLst>
                                    <p:set>
                                      <p:cBhvr>
                                        <p:cTn id="31" dur="1" fill="hold">
                                          <p:stCondLst>
                                            <p:cond delay="0"/>
                                          </p:stCondLst>
                                        </p:cTn>
                                        <p:tgtEl>
                                          <p:spTgt spid="30"/>
                                        </p:tgtEl>
                                        <p:attrNameLst>
                                          <p:attrName>style.visibility</p:attrName>
                                        </p:attrNameLst>
                                      </p:cBhvr>
                                      <p:to>
                                        <p:strVal val="visible"/>
                                      </p:to>
                                    </p:set>
                                    <p:animEffect transition="in" filter="fade">
                                      <p:cBhvr>
                                        <p:cTn id="32" dur="500"/>
                                        <p:tgtEl>
                                          <p:spTgt spid="30"/>
                                        </p:tgtEl>
                                      </p:cBhvr>
                                    </p:animEffect>
                                  </p:childTnLst>
                                </p:cTn>
                              </p:par>
                              <p:par>
                                <p:cTn id="33" presetID="10" presetClass="entr" presetSubtype="0" fill="hold" nodeType="withEffect">
                                  <p:stCondLst>
                                    <p:cond delay="0"/>
                                  </p:stCondLst>
                                  <p:childTnLst>
                                    <p:set>
                                      <p:cBhvr>
                                        <p:cTn id="34" dur="1" fill="hold">
                                          <p:stCondLst>
                                            <p:cond delay="0"/>
                                          </p:stCondLst>
                                        </p:cTn>
                                        <p:tgtEl>
                                          <p:spTgt spid="1040"/>
                                        </p:tgtEl>
                                        <p:attrNameLst>
                                          <p:attrName>style.visibility</p:attrName>
                                        </p:attrNameLst>
                                      </p:cBhvr>
                                      <p:to>
                                        <p:strVal val="visible"/>
                                      </p:to>
                                    </p:set>
                                    <p:animEffect transition="in" filter="fade">
                                      <p:cBhvr>
                                        <p:cTn id="35" dur="500"/>
                                        <p:tgtEl>
                                          <p:spTgt spid="1040"/>
                                        </p:tgtEl>
                                      </p:cBhvr>
                                    </p:animEffect>
                                  </p:childTnLst>
                                </p:cTn>
                              </p:par>
                            </p:childTnLst>
                          </p:cTn>
                        </p:par>
                        <p:par>
                          <p:cTn id="36" fill="hold">
                            <p:stCondLst>
                              <p:cond delay="1000"/>
                            </p:stCondLst>
                            <p:childTnLst>
                              <p:par>
                                <p:cTn id="37" presetID="10" presetClass="entr" presetSubtype="0" fill="hold" nodeType="afterEffect">
                                  <p:stCondLst>
                                    <p:cond delay="0"/>
                                  </p:stCondLst>
                                  <p:childTnLst>
                                    <p:set>
                                      <p:cBhvr>
                                        <p:cTn id="38" dur="1" fill="hold">
                                          <p:stCondLst>
                                            <p:cond delay="0"/>
                                          </p:stCondLst>
                                        </p:cTn>
                                        <p:tgtEl>
                                          <p:spTgt spid="1066"/>
                                        </p:tgtEl>
                                        <p:attrNameLst>
                                          <p:attrName>style.visibility</p:attrName>
                                        </p:attrNameLst>
                                      </p:cBhvr>
                                      <p:to>
                                        <p:strVal val="visible"/>
                                      </p:to>
                                    </p:set>
                                    <p:animEffect transition="in" filter="fade">
                                      <p:cBhvr>
                                        <p:cTn id="39" dur="500"/>
                                        <p:tgtEl>
                                          <p:spTgt spid="1066"/>
                                        </p:tgtEl>
                                      </p:cBhvr>
                                    </p:animEffect>
                                  </p:childTnLst>
                                </p:cTn>
                              </p:par>
                              <p:par>
                                <p:cTn id="40" presetID="10" presetClass="entr" presetSubtype="0" fill="hold" nodeType="withEffect">
                                  <p:stCondLst>
                                    <p:cond delay="0"/>
                                  </p:stCondLst>
                                  <p:childTnLst>
                                    <p:set>
                                      <p:cBhvr>
                                        <p:cTn id="41" dur="1" fill="hold">
                                          <p:stCondLst>
                                            <p:cond delay="0"/>
                                          </p:stCondLst>
                                        </p:cTn>
                                        <p:tgtEl>
                                          <p:spTgt spid="1065"/>
                                        </p:tgtEl>
                                        <p:attrNameLst>
                                          <p:attrName>style.visibility</p:attrName>
                                        </p:attrNameLst>
                                      </p:cBhvr>
                                      <p:to>
                                        <p:strVal val="visible"/>
                                      </p:to>
                                    </p:set>
                                    <p:animEffect transition="in" filter="fade">
                                      <p:cBhvr>
                                        <p:cTn id="42" dur="500"/>
                                        <p:tgtEl>
                                          <p:spTgt spid="1065"/>
                                        </p:tgtEl>
                                      </p:cBhvr>
                                    </p:animEffect>
                                  </p:childTnLst>
                                </p:cTn>
                              </p:par>
                              <p:par>
                                <p:cTn id="43" presetID="10" presetClass="entr" presetSubtype="0" fill="hold" nodeType="withEffect">
                                  <p:stCondLst>
                                    <p:cond delay="0"/>
                                  </p:stCondLst>
                                  <p:childTnLst>
                                    <p:set>
                                      <p:cBhvr>
                                        <p:cTn id="44" dur="1" fill="hold">
                                          <p:stCondLst>
                                            <p:cond delay="0"/>
                                          </p:stCondLst>
                                        </p:cTn>
                                        <p:tgtEl>
                                          <p:spTgt spid="1063"/>
                                        </p:tgtEl>
                                        <p:attrNameLst>
                                          <p:attrName>style.visibility</p:attrName>
                                        </p:attrNameLst>
                                      </p:cBhvr>
                                      <p:to>
                                        <p:strVal val="visible"/>
                                      </p:to>
                                    </p:set>
                                    <p:animEffect transition="in" filter="fade">
                                      <p:cBhvr>
                                        <p:cTn id="45" dur="500"/>
                                        <p:tgtEl>
                                          <p:spTgt spid="1063"/>
                                        </p:tgtEl>
                                      </p:cBhvr>
                                    </p:animEffect>
                                  </p:childTnLst>
                                </p:cTn>
                              </p:par>
                              <p:par>
                                <p:cTn id="46" presetID="10" presetClass="entr" presetSubtype="0" fill="hold" nodeType="withEffect">
                                  <p:stCondLst>
                                    <p:cond delay="0"/>
                                  </p:stCondLst>
                                  <p:childTnLst>
                                    <p:set>
                                      <p:cBhvr>
                                        <p:cTn id="47" dur="1" fill="hold">
                                          <p:stCondLst>
                                            <p:cond delay="0"/>
                                          </p:stCondLst>
                                        </p:cTn>
                                        <p:tgtEl>
                                          <p:spTgt spid="1064"/>
                                        </p:tgtEl>
                                        <p:attrNameLst>
                                          <p:attrName>style.visibility</p:attrName>
                                        </p:attrNameLst>
                                      </p:cBhvr>
                                      <p:to>
                                        <p:strVal val="visible"/>
                                      </p:to>
                                    </p:set>
                                    <p:animEffect transition="in" filter="fade">
                                      <p:cBhvr>
                                        <p:cTn id="48" dur="500"/>
                                        <p:tgtEl>
                                          <p:spTgt spid="1064"/>
                                        </p:tgtEl>
                                      </p:cBhvr>
                                    </p:animEffect>
                                  </p:childTnLst>
                                </p:cTn>
                              </p:par>
                              <p:par>
                                <p:cTn id="49" presetID="10" presetClass="entr" presetSubtype="0" fill="hold" nodeType="withEffect">
                                  <p:stCondLst>
                                    <p:cond delay="0"/>
                                  </p:stCondLst>
                                  <p:childTnLst>
                                    <p:set>
                                      <p:cBhvr>
                                        <p:cTn id="50" dur="1" fill="hold">
                                          <p:stCondLst>
                                            <p:cond delay="0"/>
                                          </p:stCondLst>
                                        </p:cTn>
                                        <p:tgtEl>
                                          <p:spTgt spid="1062"/>
                                        </p:tgtEl>
                                        <p:attrNameLst>
                                          <p:attrName>style.visibility</p:attrName>
                                        </p:attrNameLst>
                                      </p:cBhvr>
                                      <p:to>
                                        <p:strVal val="visible"/>
                                      </p:to>
                                    </p:set>
                                    <p:animEffect transition="in" filter="fade">
                                      <p:cBhvr>
                                        <p:cTn id="51" dur="500"/>
                                        <p:tgtEl>
                                          <p:spTgt spid="1062"/>
                                        </p:tgtEl>
                                      </p:cBhvr>
                                    </p:animEffect>
                                  </p:childTnLst>
                                </p:cTn>
                              </p:par>
                              <p:par>
                                <p:cTn id="52" presetID="10" presetClass="entr" presetSubtype="0" fill="hold" nodeType="withEffect">
                                  <p:stCondLst>
                                    <p:cond delay="0"/>
                                  </p:stCondLst>
                                  <p:childTnLst>
                                    <p:set>
                                      <p:cBhvr>
                                        <p:cTn id="53" dur="1" fill="hold">
                                          <p:stCondLst>
                                            <p:cond delay="0"/>
                                          </p:stCondLst>
                                        </p:cTn>
                                        <p:tgtEl>
                                          <p:spTgt spid="1061"/>
                                        </p:tgtEl>
                                        <p:attrNameLst>
                                          <p:attrName>style.visibility</p:attrName>
                                        </p:attrNameLst>
                                      </p:cBhvr>
                                      <p:to>
                                        <p:strVal val="visible"/>
                                      </p:to>
                                    </p:set>
                                    <p:animEffect transition="in" filter="fade">
                                      <p:cBhvr>
                                        <p:cTn id="54" dur="500"/>
                                        <p:tgtEl>
                                          <p:spTgt spid="1061"/>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3"/>
                                        </p:tgtEl>
                                        <p:attrNameLst>
                                          <p:attrName>style.visibility</p:attrName>
                                        </p:attrNameLst>
                                      </p:cBhvr>
                                      <p:to>
                                        <p:strVal val="visible"/>
                                      </p:to>
                                    </p:set>
                                    <p:animEffect transition="in" filter="fade">
                                      <p:cBhvr>
                                        <p:cTn id="59" dur="500"/>
                                        <p:tgtEl>
                                          <p:spTgt spid="3"/>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315"/>
                                        </p:tgtEl>
                                        <p:attrNameLst>
                                          <p:attrName>style.visibility</p:attrName>
                                        </p:attrNameLst>
                                      </p:cBhvr>
                                      <p:to>
                                        <p:strVal val="visible"/>
                                      </p:to>
                                    </p:set>
                                    <p:animEffect transition="in" filter="fade">
                                      <p:cBhvr>
                                        <p:cTn id="62" dur="500"/>
                                        <p:tgtEl>
                                          <p:spTgt spid="315"/>
                                        </p:tgtEl>
                                      </p:cBhvr>
                                    </p:animEffect>
                                  </p:childTnLst>
                                </p:cTn>
                              </p:par>
                            </p:childTnLst>
                          </p:cTn>
                        </p:par>
                        <p:par>
                          <p:cTn id="63" fill="hold">
                            <p:stCondLst>
                              <p:cond delay="500"/>
                            </p:stCondLst>
                            <p:childTnLst>
                              <p:par>
                                <p:cTn id="64" presetID="10" presetClass="entr" presetSubtype="0" fill="hold" grpId="0" nodeType="afterEffect">
                                  <p:stCondLst>
                                    <p:cond delay="0"/>
                                  </p:stCondLst>
                                  <p:childTnLst>
                                    <p:set>
                                      <p:cBhvr>
                                        <p:cTn id="65" dur="1" fill="hold">
                                          <p:stCondLst>
                                            <p:cond delay="0"/>
                                          </p:stCondLst>
                                        </p:cTn>
                                        <p:tgtEl>
                                          <p:spTgt spid="309"/>
                                        </p:tgtEl>
                                        <p:attrNameLst>
                                          <p:attrName>style.visibility</p:attrName>
                                        </p:attrNameLst>
                                      </p:cBhvr>
                                      <p:to>
                                        <p:strVal val="visible"/>
                                      </p:to>
                                    </p:set>
                                    <p:animEffect transition="in" filter="fade">
                                      <p:cBhvr>
                                        <p:cTn id="66" dur="500"/>
                                        <p:tgtEl>
                                          <p:spTgt spid="309"/>
                                        </p:tgtEl>
                                      </p:cBhvr>
                                    </p:animEffect>
                                  </p:childTnLst>
                                </p:cTn>
                              </p:par>
                              <p:par>
                                <p:cTn id="67" presetID="10" presetClass="entr" presetSubtype="0" fill="hold" grpId="0" nodeType="withEffect">
                                  <p:stCondLst>
                                    <p:cond delay="0"/>
                                  </p:stCondLst>
                                  <p:childTnLst>
                                    <p:set>
                                      <p:cBhvr>
                                        <p:cTn id="68" dur="1" fill="hold">
                                          <p:stCondLst>
                                            <p:cond delay="0"/>
                                          </p:stCondLst>
                                        </p:cTn>
                                        <p:tgtEl>
                                          <p:spTgt spid="318"/>
                                        </p:tgtEl>
                                        <p:attrNameLst>
                                          <p:attrName>style.visibility</p:attrName>
                                        </p:attrNameLst>
                                      </p:cBhvr>
                                      <p:to>
                                        <p:strVal val="visible"/>
                                      </p:to>
                                    </p:set>
                                    <p:animEffect transition="in" filter="fade">
                                      <p:cBhvr>
                                        <p:cTn id="69" dur="500"/>
                                        <p:tgtEl>
                                          <p:spTgt spid="318"/>
                                        </p:tgtEl>
                                      </p:cBhvr>
                                    </p:animEffect>
                                  </p:childTnLst>
                                </p:cTn>
                              </p:par>
                            </p:childTnLst>
                          </p:cTn>
                        </p:par>
                        <p:par>
                          <p:cTn id="70" fill="hold">
                            <p:stCondLst>
                              <p:cond delay="1000"/>
                            </p:stCondLst>
                            <p:childTnLst>
                              <p:par>
                                <p:cTn id="71" presetID="10" presetClass="entr" presetSubtype="0" fill="hold" grpId="0" nodeType="afterEffect">
                                  <p:stCondLst>
                                    <p:cond delay="0"/>
                                  </p:stCondLst>
                                  <p:childTnLst>
                                    <p:set>
                                      <p:cBhvr>
                                        <p:cTn id="72" dur="1" fill="hold">
                                          <p:stCondLst>
                                            <p:cond delay="0"/>
                                          </p:stCondLst>
                                        </p:cTn>
                                        <p:tgtEl>
                                          <p:spTgt spid="310"/>
                                        </p:tgtEl>
                                        <p:attrNameLst>
                                          <p:attrName>style.visibility</p:attrName>
                                        </p:attrNameLst>
                                      </p:cBhvr>
                                      <p:to>
                                        <p:strVal val="visible"/>
                                      </p:to>
                                    </p:set>
                                    <p:animEffect transition="in" filter="fade">
                                      <p:cBhvr>
                                        <p:cTn id="73" dur="500"/>
                                        <p:tgtEl>
                                          <p:spTgt spid="310"/>
                                        </p:tgtEl>
                                      </p:cBhvr>
                                    </p:animEffect>
                                  </p:childTnLst>
                                </p:cTn>
                              </p:par>
                              <p:par>
                                <p:cTn id="74" presetID="10" presetClass="entr" presetSubtype="0" fill="hold" grpId="0" nodeType="withEffect">
                                  <p:stCondLst>
                                    <p:cond delay="0"/>
                                  </p:stCondLst>
                                  <p:childTnLst>
                                    <p:set>
                                      <p:cBhvr>
                                        <p:cTn id="75" dur="1" fill="hold">
                                          <p:stCondLst>
                                            <p:cond delay="0"/>
                                          </p:stCondLst>
                                        </p:cTn>
                                        <p:tgtEl>
                                          <p:spTgt spid="319"/>
                                        </p:tgtEl>
                                        <p:attrNameLst>
                                          <p:attrName>style.visibility</p:attrName>
                                        </p:attrNameLst>
                                      </p:cBhvr>
                                      <p:to>
                                        <p:strVal val="visible"/>
                                      </p:to>
                                    </p:set>
                                    <p:animEffect transition="in" filter="fade">
                                      <p:cBhvr>
                                        <p:cTn id="76" dur="500"/>
                                        <p:tgtEl>
                                          <p:spTgt spid="319"/>
                                        </p:tgtEl>
                                      </p:cBhvr>
                                    </p:animEffect>
                                  </p:childTnLst>
                                </p:cTn>
                              </p:par>
                            </p:childTnLst>
                          </p:cTn>
                        </p:par>
                        <p:par>
                          <p:cTn id="77" fill="hold">
                            <p:stCondLst>
                              <p:cond delay="1500"/>
                            </p:stCondLst>
                            <p:childTnLst>
                              <p:par>
                                <p:cTn id="78" presetID="10" presetClass="entr" presetSubtype="0" fill="hold" grpId="0" nodeType="afterEffect">
                                  <p:stCondLst>
                                    <p:cond delay="0"/>
                                  </p:stCondLst>
                                  <p:childTnLst>
                                    <p:set>
                                      <p:cBhvr>
                                        <p:cTn id="79" dur="1" fill="hold">
                                          <p:stCondLst>
                                            <p:cond delay="0"/>
                                          </p:stCondLst>
                                        </p:cTn>
                                        <p:tgtEl>
                                          <p:spTgt spid="311"/>
                                        </p:tgtEl>
                                        <p:attrNameLst>
                                          <p:attrName>style.visibility</p:attrName>
                                        </p:attrNameLst>
                                      </p:cBhvr>
                                      <p:to>
                                        <p:strVal val="visible"/>
                                      </p:to>
                                    </p:set>
                                    <p:animEffect transition="in" filter="fade">
                                      <p:cBhvr>
                                        <p:cTn id="80" dur="500"/>
                                        <p:tgtEl>
                                          <p:spTgt spid="311"/>
                                        </p:tgtEl>
                                      </p:cBhvr>
                                    </p:animEffect>
                                  </p:childTnLst>
                                </p:cTn>
                              </p:par>
                              <p:par>
                                <p:cTn id="81" presetID="10" presetClass="entr" presetSubtype="0" fill="hold" grpId="0" nodeType="withEffect">
                                  <p:stCondLst>
                                    <p:cond delay="0"/>
                                  </p:stCondLst>
                                  <p:childTnLst>
                                    <p:set>
                                      <p:cBhvr>
                                        <p:cTn id="82" dur="1" fill="hold">
                                          <p:stCondLst>
                                            <p:cond delay="0"/>
                                          </p:stCondLst>
                                        </p:cTn>
                                        <p:tgtEl>
                                          <p:spTgt spid="320"/>
                                        </p:tgtEl>
                                        <p:attrNameLst>
                                          <p:attrName>style.visibility</p:attrName>
                                        </p:attrNameLst>
                                      </p:cBhvr>
                                      <p:to>
                                        <p:strVal val="visible"/>
                                      </p:to>
                                    </p:set>
                                    <p:animEffect transition="in" filter="fade">
                                      <p:cBhvr>
                                        <p:cTn id="83" dur="500"/>
                                        <p:tgtEl>
                                          <p:spTgt spid="320"/>
                                        </p:tgtEl>
                                      </p:cBhvr>
                                    </p:animEffect>
                                  </p:childTnLst>
                                </p:cTn>
                              </p:par>
                            </p:childTnLst>
                          </p:cTn>
                        </p:par>
                        <p:par>
                          <p:cTn id="84" fill="hold">
                            <p:stCondLst>
                              <p:cond delay="2000"/>
                            </p:stCondLst>
                            <p:childTnLst>
                              <p:par>
                                <p:cTn id="85" presetID="10" presetClass="entr" presetSubtype="0" fill="hold" grpId="0" nodeType="afterEffect">
                                  <p:stCondLst>
                                    <p:cond delay="0"/>
                                  </p:stCondLst>
                                  <p:childTnLst>
                                    <p:set>
                                      <p:cBhvr>
                                        <p:cTn id="86" dur="1" fill="hold">
                                          <p:stCondLst>
                                            <p:cond delay="0"/>
                                          </p:stCondLst>
                                        </p:cTn>
                                        <p:tgtEl>
                                          <p:spTgt spid="312"/>
                                        </p:tgtEl>
                                        <p:attrNameLst>
                                          <p:attrName>style.visibility</p:attrName>
                                        </p:attrNameLst>
                                      </p:cBhvr>
                                      <p:to>
                                        <p:strVal val="visible"/>
                                      </p:to>
                                    </p:set>
                                    <p:animEffect transition="in" filter="fade">
                                      <p:cBhvr>
                                        <p:cTn id="87" dur="500"/>
                                        <p:tgtEl>
                                          <p:spTgt spid="312"/>
                                        </p:tgtEl>
                                      </p:cBhvr>
                                    </p:animEffect>
                                  </p:childTnLst>
                                </p:cTn>
                              </p:par>
                              <p:par>
                                <p:cTn id="88" presetID="10" presetClass="entr" presetSubtype="0" fill="hold" grpId="0" nodeType="withEffect">
                                  <p:stCondLst>
                                    <p:cond delay="0"/>
                                  </p:stCondLst>
                                  <p:childTnLst>
                                    <p:set>
                                      <p:cBhvr>
                                        <p:cTn id="89" dur="1" fill="hold">
                                          <p:stCondLst>
                                            <p:cond delay="0"/>
                                          </p:stCondLst>
                                        </p:cTn>
                                        <p:tgtEl>
                                          <p:spTgt spid="321"/>
                                        </p:tgtEl>
                                        <p:attrNameLst>
                                          <p:attrName>style.visibility</p:attrName>
                                        </p:attrNameLst>
                                      </p:cBhvr>
                                      <p:to>
                                        <p:strVal val="visible"/>
                                      </p:to>
                                    </p:set>
                                    <p:animEffect transition="in" filter="fade">
                                      <p:cBhvr>
                                        <p:cTn id="90" dur="500"/>
                                        <p:tgtEl>
                                          <p:spTgt spid="321"/>
                                        </p:tgtEl>
                                      </p:cBhvr>
                                    </p:animEffect>
                                  </p:childTnLst>
                                </p:cTn>
                              </p:par>
                            </p:childTnLst>
                          </p:cTn>
                        </p:par>
                        <p:par>
                          <p:cTn id="91" fill="hold">
                            <p:stCondLst>
                              <p:cond delay="2500"/>
                            </p:stCondLst>
                            <p:childTnLst>
                              <p:par>
                                <p:cTn id="92" presetID="10" presetClass="entr" presetSubtype="0" fill="hold" grpId="0" nodeType="afterEffect">
                                  <p:stCondLst>
                                    <p:cond delay="0"/>
                                  </p:stCondLst>
                                  <p:childTnLst>
                                    <p:set>
                                      <p:cBhvr>
                                        <p:cTn id="93" dur="1" fill="hold">
                                          <p:stCondLst>
                                            <p:cond delay="0"/>
                                          </p:stCondLst>
                                        </p:cTn>
                                        <p:tgtEl>
                                          <p:spTgt spid="313"/>
                                        </p:tgtEl>
                                        <p:attrNameLst>
                                          <p:attrName>style.visibility</p:attrName>
                                        </p:attrNameLst>
                                      </p:cBhvr>
                                      <p:to>
                                        <p:strVal val="visible"/>
                                      </p:to>
                                    </p:set>
                                    <p:animEffect transition="in" filter="fade">
                                      <p:cBhvr>
                                        <p:cTn id="94" dur="500"/>
                                        <p:tgtEl>
                                          <p:spTgt spid="313"/>
                                        </p:tgtEl>
                                      </p:cBhvr>
                                    </p:animEffect>
                                  </p:childTnLst>
                                </p:cTn>
                              </p:par>
                              <p:par>
                                <p:cTn id="95" presetID="10" presetClass="entr" presetSubtype="0" fill="hold" grpId="0" nodeType="withEffect">
                                  <p:stCondLst>
                                    <p:cond delay="0"/>
                                  </p:stCondLst>
                                  <p:childTnLst>
                                    <p:set>
                                      <p:cBhvr>
                                        <p:cTn id="96" dur="1" fill="hold">
                                          <p:stCondLst>
                                            <p:cond delay="0"/>
                                          </p:stCondLst>
                                        </p:cTn>
                                        <p:tgtEl>
                                          <p:spTgt spid="324"/>
                                        </p:tgtEl>
                                        <p:attrNameLst>
                                          <p:attrName>style.visibility</p:attrName>
                                        </p:attrNameLst>
                                      </p:cBhvr>
                                      <p:to>
                                        <p:strVal val="visible"/>
                                      </p:to>
                                    </p:set>
                                    <p:animEffect transition="in" filter="fade">
                                      <p:cBhvr>
                                        <p:cTn id="97" dur="500"/>
                                        <p:tgtEl>
                                          <p:spTgt spid="324"/>
                                        </p:tgtEl>
                                      </p:cBhvr>
                                    </p:animEffect>
                                  </p:childTnLst>
                                </p:cTn>
                              </p:par>
                            </p:childTnLst>
                          </p:cTn>
                        </p:par>
                      </p:childTnLst>
                    </p:cTn>
                  </p:par>
                  <p:par>
                    <p:cTn id="98" fill="hold">
                      <p:stCondLst>
                        <p:cond delay="indefinite"/>
                      </p:stCondLst>
                      <p:childTnLst>
                        <p:par>
                          <p:cTn id="99" fill="hold">
                            <p:stCondLst>
                              <p:cond delay="0"/>
                            </p:stCondLst>
                            <p:childTnLst>
                              <p:par>
                                <p:cTn id="100" presetID="10" presetClass="entr" presetSubtype="0" fill="hold" grpId="0" nodeType="clickEffect">
                                  <p:stCondLst>
                                    <p:cond delay="0"/>
                                  </p:stCondLst>
                                  <p:childTnLst>
                                    <p:set>
                                      <p:cBhvr>
                                        <p:cTn id="101" dur="1" fill="hold">
                                          <p:stCondLst>
                                            <p:cond delay="0"/>
                                          </p:stCondLst>
                                        </p:cTn>
                                        <p:tgtEl>
                                          <p:spTgt spid="4"/>
                                        </p:tgtEl>
                                        <p:attrNameLst>
                                          <p:attrName>style.visibility</p:attrName>
                                        </p:attrNameLst>
                                      </p:cBhvr>
                                      <p:to>
                                        <p:strVal val="visible"/>
                                      </p:to>
                                    </p:set>
                                    <p:animEffect transition="in" filter="fade">
                                      <p:cBhvr>
                                        <p:cTn id="102" dur="500"/>
                                        <p:tgtEl>
                                          <p:spTgt spid="4"/>
                                        </p:tgtEl>
                                      </p:cBhvr>
                                    </p:animEffect>
                                  </p:childTnLst>
                                </p:cTn>
                              </p:par>
                            </p:childTnLst>
                          </p:cTn>
                        </p:par>
                      </p:childTnLst>
                    </p:cTn>
                  </p:par>
                  <p:par>
                    <p:cTn id="103" fill="hold">
                      <p:stCondLst>
                        <p:cond delay="indefinite"/>
                      </p:stCondLst>
                      <p:childTnLst>
                        <p:par>
                          <p:cTn id="104" fill="hold">
                            <p:stCondLst>
                              <p:cond delay="0"/>
                            </p:stCondLst>
                            <p:childTnLst>
                              <p:par>
                                <p:cTn id="105" presetID="10" presetClass="entr" presetSubtype="0" fill="hold" grpId="0" nodeType="clickEffect">
                                  <p:stCondLst>
                                    <p:cond delay="0"/>
                                  </p:stCondLst>
                                  <p:childTnLst>
                                    <p:set>
                                      <p:cBhvr>
                                        <p:cTn id="106" dur="1" fill="hold">
                                          <p:stCondLst>
                                            <p:cond delay="0"/>
                                          </p:stCondLst>
                                        </p:cTn>
                                        <p:tgtEl>
                                          <p:spTgt spid="316"/>
                                        </p:tgtEl>
                                        <p:attrNameLst>
                                          <p:attrName>style.visibility</p:attrName>
                                        </p:attrNameLst>
                                      </p:cBhvr>
                                      <p:to>
                                        <p:strVal val="visible"/>
                                      </p:to>
                                    </p:set>
                                    <p:animEffect transition="in" filter="fade">
                                      <p:cBhvr>
                                        <p:cTn id="107" dur="500"/>
                                        <p:tgtEl>
                                          <p:spTgt spid="316"/>
                                        </p:tgtEl>
                                      </p:cBhvr>
                                    </p:animEffect>
                                  </p:childTnLst>
                                </p:cTn>
                              </p:par>
                              <p:par>
                                <p:cTn id="108" presetID="10" presetClass="entr" presetSubtype="0" fill="hold" grpId="0" nodeType="withEffect">
                                  <p:stCondLst>
                                    <p:cond delay="0"/>
                                  </p:stCondLst>
                                  <p:childTnLst>
                                    <p:set>
                                      <p:cBhvr>
                                        <p:cTn id="109" dur="1" fill="hold">
                                          <p:stCondLst>
                                            <p:cond delay="0"/>
                                          </p:stCondLst>
                                        </p:cTn>
                                        <p:tgtEl>
                                          <p:spTgt spid="323"/>
                                        </p:tgtEl>
                                        <p:attrNameLst>
                                          <p:attrName>style.visibility</p:attrName>
                                        </p:attrNameLst>
                                      </p:cBhvr>
                                      <p:to>
                                        <p:strVal val="visible"/>
                                      </p:to>
                                    </p:set>
                                    <p:animEffect transition="in" filter="fade">
                                      <p:cBhvr>
                                        <p:cTn id="110" dur="500"/>
                                        <p:tgtEl>
                                          <p:spTgt spid="323"/>
                                        </p:tgtEl>
                                      </p:cBhvr>
                                    </p:animEffect>
                                  </p:childTnLst>
                                </p:cTn>
                              </p:par>
                            </p:childTnLst>
                          </p:cTn>
                        </p:par>
                      </p:childTnLst>
                    </p:cTn>
                  </p:par>
                  <p:par>
                    <p:cTn id="111" fill="hold">
                      <p:stCondLst>
                        <p:cond delay="indefinite"/>
                      </p:stCondLst>
                      <p:childTnLst>
                        <p:par>
                          <p:cTn id="112" fill="hold">
                            <p:stCondLst>
                              <p:cond delay="0"/>
                            </p:stCondLst>
                            <p:childTnLst>
                              <p:par>
                                <p:cTn id="113" presetID="10" presetClass="entr" presetSubtype="0" fill="hold" grpId="0" nodeType="clickEffect">
                                  <p:stCondLst>
                                    <p:cond delay="0"/>
                                  </p:stCondLst>
                                  <p:childTnLst>
                                    <p:set>
                                      <p:cBhvr>
                                        <p:cTn id="114" dur="1" fill="hold">
                                          <p:stCondLst>
                                            <p:cond delay="0"/>
                                          </p:stCondLst>
                                        </p:cTn>
                                        <p:tgtEl>
                                          <p:spTgt spid="317"/>
                                        </p:tgtEl>
                                        <p:attrNameLst>
                                          <p:attrName>style.visibility</p:attrName>
                                        </p:attrNameLst>
                                      </p:cBhvr>
                                      <p:to>
                                        <p:strVal val="visible"/>
                                      </p:to>
                                    </p:set>
                                    <p:animEffect transition="in" filter="fade">
                                      <p:cBhvr>
                                        <p:cTn id="115" dur="500"/>
                                        <p:tgtEl>
                                          <p:spTgt spid="3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4" grpId="0"/>
      <p:bldP spid="3" grpId="0" animBg="1"/>
      <p:bldP spid="309" grpId="0" animBg="1"/>
      <p:bldP spid="310" grpId="0" animBg="1"/>
      <p:bldP spid="311" grpId="0" animBg="1"/>
      <p:bldP spid="312" grpId="0" animBg="1"/>
      <p:bldP spid="313" grpId="0" animBg="1"/>
      <p:bldP spid="4" grpId="0"/>
      <p:bldP spid="316" grpId="0"/>
      <p:bldP spid="317" grpId="0"/>
      <p:bldP spid="315" grpId="0"/>
      <p:bldP spid="318" grpId="0"/>
      <p:bldP spid="319" grpId="0"/>
      <p:bldP spid="320" grpId="0"/>
      <p:bldP spid="321" grpId="0"/>
      <p:bldP spid="323" grpId="0"/>
      <p:bldP spid="32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6" name="Rectangle 4"/>
          <p:cNvSpPr>
            <a:spLocks/>
          </p:cNvSpPr>
          <p:nvPr/>
        </p:nvSpPr>
        <p:spPr bwMode="auto">
          <a:xfrm>
            <a:off x="540639" y="1632205"/>
            <a:ext cx="8977122" cy="2487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lstStyle/>
          <a:p>
            <a:pPr algn="l">
              <a:lnSpc>
                <a:spcPct val="120000"/>
              </a:lnSpc>
            </a:pPr>
            <a:r>
              <a:rPr lang="en-US" sz="2800" b="1" dirty="0" smtClean="0">
                <a:solidFill>
                  <a:schemeClr val="tx1"/>
                </a:solidFill>
                <a:latin typeface="Verdana" pitchFamily="34" charset="0"/>
                <a:sym typeface="Verdana" pitchFamily="34" charset="0"/>
              </a:rPr>
              <a:t>Contents</a:t>
            </a:r>
          </a:p>
          <a:p>
            <a:pPr marL="514350" indent="-514350" algn="l">
              <a:lnSpc>
                <a:spcPct val="120000"/>
              </a:lnSpc>
              <a:spcAft>
                <a:spcPts val="600"/>
              </a:spcAft>
              <a:buFont typeface="+mj-lt"/>
              <a:buAutoNum type="arabicPeriod"/>
            </a:pPr>
            <a:r>
              <a:rPr lang="en-US" sz="2800" i="1" dirty="0" smtClean="0">
                <a:solidFill>
                  <a:schemeClr val="tx1"/>
                </a:solidFill>
                <a:latin typeface="Verdana" pitchFamily="34" charset="0"/>
                <a:sym typeface="Verdana" pitchFamily="34" charset="0"/>
              </a:rPr>
              <a:t>Title Page</a:t>
            </a:r>
          </a:p>
          <a:p>
            <a:pPr marL="514350" indent="-514350" algn="l">
              <a:lnSpc>
                <a:spcPct val="120000"/>
              </a:lnSpc>
              <a:spcAft>
                <a:spcPts val="600"/>
              </a:spcAft>
              <a:buFont typeface="+mj-lt"/>
              <a:buAutoNum type="arabicPeriod"/>
            </a:pPr>
            <a:r>
              <a:rPr lang="en-US" sz="2800" i="1" dirty="0" smtClean="0">
                <a:solidFill>
                  <a:schemeClr val="tx1"/>
                </a:solidFill>
                <a:latin typeface="Verdana" pitchFamily="34" charset="0"/>
                <a:sym typeface="Verdana" pitchFamily="34" charset="0"/>
              </a:rPr>
              <a:t>Notice to Water Users</a:t>
            </a:r>
          </a:p>
          <a:p>
            <a:pPr marL="514350" indent="-514350" algn="l">
              <a:lnSpc>
                <a:spcPct val="120000"/>
              </a:lnSpc>
              <a:spcAft>
                <a:spcPts val="600"/>
              </a:spcAft>
              <a:buFont typeface="+mj-lt"/>
              <a:buAutoNum type="arabicPeriod"/>
            </a:pPr>
            <a:r>
              <a:rPr lang="en-US" sz="2800" i="1" dirty="0" smtClean="0">
                <a:solidFill>
                  <a:schemeClr val="tx1"/>
                </a:solidFill>
                <a:latin typeface="Verdana" pitchFamily="34" charset="0"/>
                <a:sym typeface="Verdana" pitchFamily="34" charset="0"/>
              </a:rPr>
              <a:t>Preamble</a:t>
            </a:r>
          </a:p>
          <a:p>
            <a:pPr marL="514350" indent="-514350" algn="l">
              <a:lnSpc>
                <a:spcPct val="120000"/>
              </a:lnSpc>
              <a:spcAft>
                <a:spcPts val="600"/>
              </a:spcAft>
              <a:buFont typeface="+mj-lt"/>
              <a:buAutoNum type="arabicPeriod"/>
            </a:pPr>
            <a:r>
              <a:rPr lang="en-US" sz="2800" i="1" dirty="0" smtClean="0">
                <a:solidFill>
                  <a:schemeClr val="tx1"/>
                </a:solidFill>
                <a:latin typeface="Verdana" pitchFamily="34" charset="0"/>
                <a:sym typeface="Verdana" pitchFamily="34" charset="0"/>
              </a:rPr>
              <a:t>Location Map</a:t>
            </a:r>
            <a:endParaRPr lang="en-US" sz="2800" i="1" dirty="0">
              <a:solidFill>
                <a:schemeClr val="tx1"/>
              </a:solidFill>
              <a:latin typeface="Verdana" pitchFamily="34" charset="0"/>
              <a:sym typeface="Verdana" pitchFamily="34" charset="0"/>
            </a:endParaRPr>
          </a:p>
          <a:p>
            <a:pPr marL="514350" indent="-514350" algn="l">
              <a:lnSpc>
                <a:spcPct val="120000"/>
              </a:lnSpc>
              <a:spcAft>
                <a:spcPts val="600"/>
              </a:spcAft>
              <a:buFont typeface="+mj-lt"/>
              <a:buAutoNum type="arabicPeriod"/>
            </a:pPr>
            <a:r>
              <a:rPr lang="en-US" sz="2800" i="1" dirty="0" smtClean="0">
                <a:solidFill>
                  <a:schemeClr val="tx1"/>
                </a:solidFill>
                <a:latin typeface="Verdana" pitchFamily="34" charset="0"/>
                <a:sym typeface="Verdana" pitchFamily="34" charset="0"/>
              </a:rPr>
              <a:t>Unclaimed Rights</a:t>
            </a:r>
          </a:p>
          <a:p>
            <a:pPr marL="514350" indent="-514350" algn="l">
              <a:lnSpc>
                <a:spcPct val="120000"/>
              </a:lnSpc>
              <a:spcAft>
                <a:spcPts val="600"/>
              </a:spcAft>
              <a:buFont typeface="+mj-lt"/>
              <a:buAutoNum type="arabicPeriod"/>
            </a:pPr>
            <a:r>
              <a:rPr lang="en-US" sz="2800" i="1" dirty="0" smtClean="0">
                <a:solidFill>
                  <a:schemeClr val="tx1"/>
                </a:solidFill>
                <a:latin typeface="Verdana" pitchFamily="34" charset="0"/>
                <a:sym typeface="Verdana" pitchFamily="34" charset="0"/>
              </a:rPr>
              <a:t>Alphabetic Index</a:t>
            </a:r>
            <a:endParaRPr lang="en-US" sz="2800" i="1" dirty="0">
              <a:solidFill>
                <a:schemeClr val="tx1"/>
              </a:solidFill>
              <a:latin typeface="Verdana" pitchFamily="34" charset="0"/>
              <a:sym typeface="Verdana" pitchFamily="34" charset="0"/>
            </a:endParaRPr>
          </a:p>
          <a:p>
            <a:pPr marL="457200" indent="-457200" algn="l">
              <a:lnSpc>
                <a:spcPct val="120000"/>
              </a:lnSpc>
              <a:buFontTx/>
              <a:buChar char="•"/>
            </a:pPr>
            <a:endParaRPr lang="en-US" sz="2800" dirty="0">
              <a:solidFill>
                <a:schemeClr val="tx1"/>
              </a:solidFill>
              <a:latin typeface="Verdana" pitchFamily="34" charset="0"/>
              <a:sym typeface="Verdana" pitchFamily="34" charset="0"/>
            </a:endParaRPr>
          </a:p>
          <a:p>
            <a:pPr marL="457200" indent="-457200" algn="l">
              <a:lnSpc>
                <a:spcPct val="120000"/>
              </a:lnSpc>
              <a:buFontTx/>
              <a:buChar char="•"/>
            </a:pPr>
            <a:endParaRPr lang="en-US" sz="2800" dirty="0">
              <a:solidFill>
                <a:schemeClr val="tx1"/>
              </a:solidFill>
              <a:latin typeface="Verdana" pitchFamily="34" charset="0"/>
              <a:sym typeface="Verdana" pitchFamily="34" charset="0"/>
            </a:endParaRPr>
          </a:p>
        </p:txBody>
      </p:sp>
      <p:sp>
        <p:nvSpPr>
          <p:cNvPr id="54277" name="Rectangle 5"/>
          <p:cNvSpPr>
            <a:spLocks/>
          </p:cNvSpPr>
          <p:nvPr/>
        </p:nvSpPr>
        <p:spPr bwMode="auto">
          <a:xfrm>
            <a:off x="276606" y="466344"/>
            <a:ext cx="9505188"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ctr"/>
          <a:lstStyle/>
          <a:p>
            <a:pPr algn="ctr"/>
            <a:r>
              <a:rPr lang="en-US" sz="4000" b="1" i="1" dirty="0" smtClean="0">
                <a:solidFill>
                  <a:schemeClr val="tx1"/>
                </a:solidFill>
                <a:latin typeface="Verdana" pitchFamily="34" charset="0"/>
                <a:sym typeface="Verdana" pitchFamily="34" charset="0"/>
              </a:rPr>
              <a:t>List of Unclaimed Rights</a:t>
            </a:r>
            <a:endParaRPr lang="en-US" sz="4000" b="1" i="1" dirty="0">
              <a:solidFill>
                <a:schemeClr val="tx1"/>
              </a:solidFill>
              <a:latin typeface="Verdana" pitchFamily="34" charset="0"/>
              <a:sym typeface="Verdana" pitchFamily="34" charset="0"/>
            </a:endParaRPr>
          </a:p>
        </p:txBody>
      </p:sp>
    </p:spTree>
    <p:extLst>
      <p:ext uri="{BB962C8B-B14F-4D97-AF65-F5344CB8AC3E}">
        <p14:creationId xmlns:p14="http://schemas.microsoft.com/office/powerpoint/2010/main" val="459435613"/>
      </p:ext>
    </p:extLst>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p:cNvGraphicFramePr>
            <a:graphicFrameLocks noChangeAspect="1"/>
          </p:cNvGraphicFramePr>
          <p:nvPr>
            <p:extLst>
              <p:ext uri="{D42A27DB-BD31-4B8C-83A1-F6EECF244321}">
                <p14:modId xmlns:p14="http://schemas.microsoft.com/office/powerpoint/2010/main" val="1547851704"/>
              </p:ext>
            </p:extLst>
          </p:nvPr>
        </p:nvGraphicFramePr>
        <p:xfrm>
          <a:off x="635165" y="1379356"/>
          <a:ext cx="7543800" cy="5829300"/>
        </p:xfrm>
        <a:graphic>
          <a:graphicData uri="http://schemas.openxmlformats.org/presentationml/2006/ole">
            <mc:AlternateContent xmlns:mc="http://schemas.openxmlformats.org/markup-compatibility/2006">
              <mc:Choice xmlns:v="urn:schemas-microsoft-com:vml" Requires="v">
                <p:oleObj spid="_x0000_s11276" name="Acrobat Document" r:id="rId4" imgW="7543647" imgH="5829300" progId="AcroExch.Document.DC">
                  <p:embed/>
                </p:oleObj>
              </mc:Choice>
              <mc:Fallback>
                <p:oleObj name="Acrobat Document" r:id="rId4" imgW="7543647" imgH="5829300" progId="AcroExch.Document.DC">
                  <p:embed/>
                  <p:pic>
                    <p:nvPicPr>
                      <p:cNvPr id="0" name=""/>
                      <p:cNvPicPr/>
                      <p:nvPr/>
                    </p:nvPicPr>
                    <p:blipFill>
                      <a:blip r:embed="rId5"/>
                      <a:stretch>
                        <a:fillRect/>
                      </a:stretch>
                    </p:blipFill>
                    <p:spPr>
                      <a:xfrm>
                        <a:off x="635165" y="1379356"/>
                        <a:ext cx="7543800" cy="5829300"/>
                      </a:xfrm>
                      <a:prstGeom prst="rect">
                        <a:avLst/>
                      </a:prstGeom>
                    </p:spPr>
                  </p:pic>
                </p:oleObj>
              </mc:Fallback>
            </mc:AlternateContent>
          </a:graphicData>
        </a:graphic>
      </p:graphicFrame>
      <p:sp>
        <p:nvSpPr>
          <p:cNvPr id="5" name="Rounded Rectangle 4"/>
          <p:cNvSpPr/>
          <p:nvPr/>
        </p:nvSpPr>
        <p:spPr bwMode="auto">
          <a:xfrm>
            <a:off x="2525487" y="2059271"/>
            <a:ext cx="3460814" cy="351433"/>
          </a:xfrm>
          <a:prstGeom prst="roundRect">
            <a:avLst/>
          </a:prstGeom>
          <a:noFill/>
          <a:ln w="38100">
            <a:solidFill>
              <a:schemeClr val="tx1"/>
            </a:solidFill>
            <a:headEnd type="none" w="med" len="med"/>
            <a:tailEnd type="none" w="med" len="med"/>
          </a:ln>
          <a:effectLst>
            <a:outerShdw blurRad="50800" dist="38100" dir="2700000" algn="tl" rotWithShape="0">
              <a:prstClr val="black">
                <a:alpha val="40000"/>
              </a:prstClr>
            </a:outerShdw>
          </a:effectLst>
          <a:scene3d>
            <a:camera prst="orthographicFront">
              <a:rot lat="0" lon="0" rev="0"/>
            </a:camera>
            <a:lightRig rig="threePt" dir="t">
              <a:rot lat="0" lon="0" rev="1200000"/>
            </a:lightRig>
          </a:scene3d>
          <a:extLst/>
        </p:spPr>
        <p:style>
          <a:lnRef idx="0">
            <a:schemeClr val="accent1"/>
          </a:lnRef>
          <a:fillRef idx="3">
            <a:schemeClr val="accent1"/>
          </a:fillRef>
          <a:effectRef idx="3">
            <a:schemeClr val="accent1"/>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200" b="1" i="1" u="none" strike="noStrike" cap="none" normalizeH="0" baseline="0" dirty="0" smtClean="0">
              <a:ln>
                <a:noFill/>
              </a:ln>
              <a:solidFill>
                <a:srgbClr val="000000"/>
              </a:solidFill>
              <a:effectLst/>
              <a:latin typeface="Verdana" pitchFamily="34" charset="0"/>
              <a:ea typeface="Verdana" pitchFamily="34" charset="0"/>
              <a:cs typeface="Verdana" pitchFamily="34" charset="0"/>
              <a:sym typeface="Gill Sans" charset="0"/>
            </a:endParaRPr>
          </a:p>
        </p:txBody>
      </p:sp>
      <p:cxnSp>
        <p:nvCxnSpPr>
          <p:cNvPr id="6" name="Elbow Connector 5"/>
          <p:cNvCxnSpPr>
            <a:stCxn id="7" idx="1"/>
            <a:endCxn id="5" idx="3"/>
          </p:cNvCxnSpPr>
          <p:nvPr/>
        </p:nvCxnSpPr>
        <p:spPr bwMode="auto">
          <a:xfrm rot="10800000">
            <a:off x="5986302" y="2234988"/>
            <a:ext cx="1168771" cy="63706"/>
          </a:xfrm>
          <a:prstGeom prst="bentConnector3">
            <a:avLst>
              <a:gd name="adj1" fmla="val 50000"/>
            </a:avLst>
          </a:prstGeom>
          <a:ln w="38100">
            <a:headEnd type="none" w="med" len="med"/>
            <a:tailEnd type="none" w="med" len="med"/>
          </a:ln>
          <a:effectLst>
            <a:outerShdw blurRad="50800" dist="38100" dir="2700000" algn="tl" rotWithShape="0">
              <a:prstClr val="black">
                <a:alpha val="40000"/>
              </a:prstClr>
            </a:outerShdw>
          </a:effectLst>
          <a:extLst/>
        </p:spPr>
        <p:style>
          <a:lnRef idx="3">
            <a:schemeClr val="dk1"/>
          </a:lnRef>
          <a:fillRef idx="0">
            <a:schemeClr val="dk1"/>
          </a:fillRef>
          <a:effectRef idx="2">
            <a:schemeClr val="dk1"/>
          </a:effectRef>
          <a:fontRef idx="minor">
            <a:schemeClr val="tx1"/>
          </a:fontRef>
        </p:style>
      </p:cxnSp>
      <p:sp>
        <p:nvSpPr>
          <p:cNvPr id="7" name="Rounded Rectangle 6"/>
          <p:cNvSpPr/>
          <p:nvPr/>
        </p:nvSpPr>
        <p:spPr bwMode="auto">
          <a:xfrm>
            <a:off x="7155072" y="1978654"/>
            <a:ext cx="1656421" cy="640080"/>
          </a:xfrm>
          <a:prstGeom prst="roundRect">
            <a:avLst/>
          </a:prstGeom>
          <a:solidFill>
            <a:schemeClr val="accent1"/>
          </a:solidFill>
          <a:ln w="38100">
            <a:solidFill>
              <a:schemeClr val="tx1"/>
            </a:solidFill>
            <a:headEnd type="none" w="med" len="med"/>
            <a:tailEnd type="none" w="med" len="med"/>
          </a:ln>
          <a:effectLst>
            <a:outerShdw blurRad="50800" dist="38100" dir="2700000" algn="tl" rotWithShape="0">
              <a:prstClr val="black">
                <a:alpha val="40000"/>
              </a:prstClr>
            </a:outerShdw>
          </a:effectLst>
          <a:extLst/>
        </p:spPr>
        <p:style>
          <a:lnRef idx="0">
            <a:schemeClr val="accent1"/>
          </a:lnRef>
          <a:fillRef idx="3">
            <a:schemeClr val="accent1"/>
          </a:fillRef>
          <a:effectRef idx="3">
            <a:schemeClr val="accent1"/>
          </a:effectRef>
          <a:fontRef idx="minor">
            <a:schemeClr val="lt1"/>
          </a:fontRef>
        </p:style>
        <p:txBody>
          <a:bodyPr vert="horz" wrap="square" lIns="91440" tIns="45720" rIns="91440" bIns="45720" numCol="1" rtlCol="0" anchor="ctr" anchorCtr="0" compatLnSpc="1">
            <a:prstTxWarp prst="textNoShape">
              <a:avLst/>
            </a:prstTxWarp>
          </a:bodyPr>
          <a:lstStyle/>
          <a:p>
            <a:pPr marR="0" algn="ctr" defTabSz="914400" rtl="0" eaLnBrk="1" fontAlgn="base" latinLnBrk="0" hangingPunct="1">
              <a:lnSpc>
                <a:spcPct val="100000"/>
              </a:lnSpc>
              <a:spcBef>
                <a:spcPct val="0"/>
              </a:spcBef>
              <a:spcAft>
                <a:spcPct val="0"/>
              </a:spcAft>
              <a:buClrTx/>
              <a:buSzTx/>
              <a:tabLst/>
            </a:pPr>
            <a:r>
              <a:rPr kumimoji="0" lang="en-US" sz="1400" b="1" i="1" u="none" strike="noStrike" cap="none" normalizeH="0" baseline="0" dirty="0" smtClean="0">
                <a:ln>
                  <a:noFill/>
                </a:ln>
                <a:solidFill>
                  <a:srgbClr val="000000"/>
                </a:solidFill>
                <a:effectLst/>
                <a:latin typeface="Verdana" pitchFamily="34" charset="0"/>
                <a:ea typeface="Verdana" pitchFamily="34" charset="0"/>
                <a:cs typeface="Verdana" pitchFamily="34" charset="0"/>
                <a:sym typeface="Gill Sans" charset="0"/>
              </a:rPr>
              <a:t>District Court Jurisdiction</a:t>
            </a:r>
          </a:p>
        </p:txBody>
      </p:sp>
      <p:sp>
        <p:nvSpPr>
          <p:cNvPr id="8" name="Rounded Rectangle 7"/>
          <p:cNvSpPr/>
          <p:nvPr/>
        </p:nvSpPr>
        <p:spPr bwMode="auto">
          <a:xfrm>
            <a:off x="1704109" y="3061858"/>
            <a:ext cx="5167751" cy="1066811"/>
          </a:xfrm>
          <a:prstGeom prst="roundRect">
            <a:avLst/>
          </a:prstGeom>
          <a:noFill/>
          <a:ln w="38100">
            <a:solidFill>
              <a:schemeClr val="tx1"/>
            </a:solidFill>
            <a:headEnd type="none" w="med" len="med"/>
            <a:tailEnd type="none" w="med" len="med"/>
          </a:ln>
          <a:effectLst>
            <a:outerShdw blurRad="50800" dist="38100" dir="2700000" algn="tl" rotWithShape="0">
              <a:prstClr val="black">
                <a:alpha val="40000"/>
              </a:prstClr>
            </a:outerShdw>
          </a:effectLst>
          <a:scene3d>
            <a:camera prst="orthographicFront">
              <a:rot lat="0" lon="0" rev="0"/>
            </a:camera>
            <a:lightRig rig="threePt" dir="t">
              <a:rot lat="0" lon="0" rev="1200000"/>
            </a:lightRig>
          </a:scene3d>
          <a:extLst/>
        </p:spPr>
        <p:style>
          <a:lnRef idx="0">
            <a:schemeClr val="accent1"/>
          </a:lnRef>
          <a:fillRef idx="3">
            <a:schemeClr val="accent1"/>
          </a:fillRef>
          <a:effectRef idx="3">
            <a:schemeClr val="accent1"/>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200" b="1" i="1" u="none" strike="noStrike" cap="none" normalizeH="0" baseline="0" dirty="0" smtClean="0">
              <a:ln>
                <a:noFill/>
              </a:ln>
              <a:solidFill>
                <a:srgbClr val="000000"/>
              </a:solidFill>
              <a:effectLst/>
              <a:latin typeface="Verdana" pitchFamily="34" charset="0"/>
              <a:ea typeface="Verdana" pitchFamily="34" charset="0"/>
              <a:cs typeface="Verdana" pitchFamily="34" charset="0"/>
              <a:sym typeface="Gill Sans" charset="0"/>
            </a:endParaRPr>
          </a:p>
        </p:txBody>
      </p:sp>
      <p:cxnSp>
        <p:nvCxnSpPr>
          <p:cNvPr id="9" name="Elbow Connector 8"/>
          <p:cNvCxnSpPr>
            <a:stCxn id="10" idx="1"/>
            <a:endCxn id="8" idx="3"/>
          </p:cNvCxnSpPr>
          <p:nvPr/>
        </p:nvCxnSpPr>
        <p:spPr bwMode="auto">
          <a:xfrm rot="10800000">
            <a:off x="6871860" y="3595264"/>
            <a:ext cx="1231454" cy="259116"/>
          </a:xfrm>
          <a:prstGeom prst="bentConnector3">
            <a:avLst>
              <a:gd name="adj1" fmla="val 50000"/>
            </a:avLst>
          </a:prstGeom>
          <a:ln w="38100">
            <a:headEnd type="none" w="med" len="med"/>
            <a:tailEnd type="none" w="med" len="med"/>
          </a:ln>
          <a:effectLst>
            <a:outerShdw blurRad="50800" dist="38100" dir="2700000" algn="tl" rotWithShape="0">
              <a:prstClr val="black">
                <a:alpha val="40000"/>
              </a:prstClr>
            </a:outerShdw>
          </a:effectLst>
          <a:extLst/>
        </p:spPr>
        <p:style>
          <a:lnRef idx="3">
            <a:schemeClr val="dk1"/>
          </a:lnRef>
          <a:fillRef idx="0">
            <a:schemeClr val="dk1"/>
          </a:fillRef>
          <a:effectRef idx="2">
            <a:schemeClr val="dk1"/>
          </a:effectRef>
          <a:fontRef idx="minor">
            <a:schemeClr val="tx1"/>
          </a:fontRef>
        </p:style>
      </p:cxnSp>
      <p:sp>
        <p:nvSpPr>
          <p:cNvPr id="10" name="Rounded Rectangle 9"/>
          <p:cNvSpPr/>
          <p:nvPr/>
        </p:nvSpPr>
        <p:spPr bwMode="auto">
          <a:xfrm>
            <a:off x="8103314" y="3488620"/>
            <a:ext cx="1648396" cy="731520"/>
          </a:xfrm>
          <a:prstGeom prst="roundRect">
            <a:avLst/>
          </a:prstGeom>
          <a:solidFill>
            <a:schemeClr val="accent1"/>
          </a:solidFill>
          <a:ln w="38100">
            <a:solidFill>
              <a:schemeClr val="tx1"/>
            </a:solidFill>
            <a:headEnd type="none" w="med" len="med"/>
            <a:tailEnd type="none" w="med" len="med"/>
          </a:ln>
          <a:effectLst>
            <a:outerShdw blurRad="50800" dist="38100" dir="2700000" algn="tl" rotWithShape="0">
              <a:prstClr val="black">
                <a:alpha val="40000"/>
              </a:prstClr>
            </a:outerShdw>
          </a:effectLst>
          <a:extLst/>
        </p:spPr>
        <p:style>
          <a:lnRef idx="0">
            <a:schemeClr val="accent1"/>
          </a:lnRef>
          <a:fillRef idx="3">
            <a:schemeClr val="accent1"/>
          </a:fillRef>
          <a:effectRef idx="3">
            <a:schemeClr val="accent1"/>
          </a:effectRef>
          <a:fontRef idx="minor">
            <a:schemeClr val="lt1"/>
          </a:fontRef>
        </p:style>
        <p:txBody>
          <a:bodyPr vert="horz" wrap="square" lIns="91440" tIns="45720" rIns="91440" bIns="45720" numCol="1" rtlCol="0" anchor="ctr" anchorCtr="0" compatLnSpc="1">
            <a:prstTxWarp prst="textNoShape">
              <a:avLst/>
            </a:prstTxWarp>
          </a:bodyPr>
          <a:lstStyle/>
          <a:p>
            <a:pPr marR="0" algn="ctr" defTabSz="914400" rtl="0" eaLnBrk="1" fontAlgn="base" latinLnBrk="0" hangingPunct="1">
              <a:lnSpc>
                <a:spcPct val="100000"/>
              </a:lnSpc>
              <a:spcBef>
                <a:spcPct val="0"/>
              </a:spcBef>
              <a:spcAft>
                <a:spcPct val="0"/>
              </a:spcAft>
              <a:buClrTx/>
              <a:buSzTx/>
              <a:tabLst/>
            </a:pPr>
            <a:r>
              <a:rPr kumimoji="0" lang="en-US" sz="1400" b="1" i="1" u="none" strike="noStrike" cap="none" normalizeH="0" baseline="0" dirty="0" smtClean="0">
                <a:ln>
                  <a:noFill/>
                </a:ln>
                <a:solidFill>
                  <a:srgbClr val="000000"/>
                </a:solidFill>
                <a:effectLst/>
                <a:latin typeface="Verdana" pitchFamily="34" charset="0"/>
                <a:ea typeface="Verdana" pitchFamily="34" charset="0"/>
                <a:cs typeface="Verdana" pitchFamily="34" charset="0"/>
                <a:sym typeface="Gill Sans" charset="0"/>
              </a:rPr>
              <a:t>General Adjudication Description</a:t>
            </a:r>
          </a:p>
        </p:txBody>
      </p:sp>
      <p:sp>
        <p:nvSpPr>
          <p:cNvPr id="11" name="Rounded Rectangle 10"/>
          <p:cNvSpPr/>
          <p:nvPr/>
        </p:nvSpPr>
        <p:spPr bwMode="auto">
          <a:xfrm>
            <a:off x="2710543" y="4779823"/>
            <a:ext cx="3275757" cy="460849"/>
          </a:xfrm>
          <a:prstGeom prst="roundRect">
            <a:avLst/>
          </a:prstGeom>
          <a:noFill/>
          <a:ln w="38100">
            <a:solidFill>
              <a:schemeClr val="tx1"/>
            </a:solidFill>
            <a:headEnd type="none" w="med" len="med"/>
            <a:tailEnd type="none" w="med" len="med"/>
          </a:ln>
          <a:effectLst>
            <a:outerShdw blurRad="50800" dist="38100" dir="2700000" algn="tl" rotWithShape="0">
              <a:prstClr val="black">
                <a:alpha val="40000"/>
              </a:prstClr>
            </a:outerShdw>
          </a:effectLst>
          <a:scene3d>
            <a:camera prst="orthographicFront">
              <a:rot lat="0" lon="0" rev="0"/>
            </a:camera>
            <a:lightRig rig="threePt" dir="t">
              <a:rot lat="0" lon="0" rev="1200000"/>
            </a:lightRig>
          </a:scene3d>
          <a:extLst/>
        </p:spPr>
        <p:style>
          <a:lnRef idx="0">
            <a:schemeClr val="accent1"/>
          </a:lnRef>
          <a:fillRef idx="3">
            <a:schemeClr val="accent1"/>
          </a:fillRef>
          <a:effectRef idx="3">
            <a:schemeClr val="accent1"/>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200" b="1" i="1" u="none" strike="noStrike" cap="none" normalizeH="0" baseline="0" dirty="0" smtClean="0">
              <a:ln>
                <a:noFill/>
              </a:ln>
              <a:solidFill>
                <a:srgbClr val="000000"/>
              </a:solidFill>
              <a:effectLst/>
              <a:latin typeface="Verdana" pitchFamily="34" charset="0"/>
              <a:ea typeface="Verdana" pitchFamily="34" charset="0"/>
              <a:cs typeface="Verdana" pitchFamily="34" charset="0"/>
              <a:sym typeface="Gill Sans" charset="0"/>
            </a:endParaRPr>
          </a:p>
        </p:txBody>
      </p:sp>
      <p:cxnSp>
        <p:nvCxnSpPr>
          <p:cNvPr id="12" name="Elbow Connector 11"/>
          <p:cNvCxnSpPr>
            <a:stCxn id="13" idx="1"/>
            <a:endCxn id="11" idx="3"/>
          </p:cNvCxnSpPr>
          <p:nvPr/>
        </p:nvCxnSpPr>
        <p:spPr bwMode="auto">
          <a:xfrm rot="10800000">
            <a:off x="5986300" y="5010248"/>
            <a:ext cx="919384" cy="243896"/>
          </a:xfrm>
          <a:prstGeom prst="bentConnector3">
            <a:avLst>
              <a:gd name="adj1" fmla="val 50000"/>
            </a:avLst>
          </a:prstGeom>
          <a:ln w="38100">
            <a:headEnd type="none" w="med" len="med"/>
            <a:tailEnd type="none" w="med" len="med"/>
          </a:ln>
          <a:effectLst>
            <a:outerShdw blurRad="50800" dist="38100" dir="2700000" algn="tl" rotWithShape="0">
              <a:prstClr val="black">
                <a:alpha val="40000"/>
              </a:prstClr>
            </a:outerShdw>
          </a:effectLst>
          <a:extLst/>
        </p:spPr>
        <p:style>
          <a:lnRef idx="3">
            <a:schemeClr val="dk1"/>
          </a:lnRef>
          <a:fillRef idx="0">
            <a:schemeClr val="dk1"/>
          </a:fillRef>
          <a:effectRef idx="2">
            <a:schemeClr val="dk1"/>
          </a:effectRef>
          <a:fontRef idx="minor">
            <a:schemeClr val="tx1"/>
          </a:fontRef>
        </p:style>
      </p:cxnSp>
      <p:sp>
        <p:nvSpPr>
          <p:cNvPr id="13" name="Rounded Rectangle 12"/>
          <p:cNvSpPr/>
          <p:nvPr/>
        </p:nvSpPr>
        <p:spPr bwMode="auto">
          <a:xfrm>
            <a:off x="6905684" y="4883343"/>
            <a:ext cx="2277972" cy="741602"/>
          </a:xfrm>
          <a:prstGeom prst="roundRect">
            <a:avLst/>
          </a:prstGeom>
          <a:solidFill>
            <a:schemeClr val="accent1"/>
          </a:solidFill>
          <a:ln w="38100">
            <a:solidFill>
              <a:schemeClr val="tx1"/>
            </a:solidFill>
            <a:headEnd type="none" w="med" len="med"/>
            <a:tailEnd type="none" w="med" len="med"/>
          </a:ln>
          <a:effectLst>
            <a:outerShdw blurRad="50800" dist="38100" dir="2700000" algn="tl" rotWithShape="0">
              <a:prstClr val="black">
                <a:alpha val="40000"/>
              </a:prstClr>
            </a:outerShdw>
          </a:effectLst>
          <a:extLst/>
        </p:spPr>
        <p:style>
          <a:lnRef idx="0">
            <a:schemeClr val="accent1"/>
          </a:lnRef>
          <a:fillRef idx="3">
            <a:schemeClr val="accent1"/>
          </a:fillRef>
          <a:effectRef idx="3">
            <a:schemeClr val="accent1"/>
          </a:effectRef>
          <a:fontRef idx="minor">
            <a:schemeClr val="lt1"/>
          </a:fontRef>
        </p:style>
        <p:txBody>
          <a:bodyPr vert="horz" wrap="square" lIns="91440" tIns="45720" rIns="91440" bIns="45720" numCol="1" rtlCol="0" anchor="ctr" anchorCtr="0" compatLnSpc="1">
            <a:prstTxWarp prst="textNoShape">
              <a:avLst/>
            </a:prstTxWarp>
          </a:bodyPr>
          <a:lstStyle/>
          <a:p>
            <a:pPr marR="0" algn="ctr" defTabSz="914400" rtl="0" eaLnBrk="1" fontAlgn="base" latinLnBrk="0" hangingPunct="1">
              <a:lnSpc>
                <a:spcPct val="100000"/>
              </a:lnSpc>
              <a:spcBef>
                <a:spcPct val="0"/>
              </a:spcBef>
              <a:spcAft>
                <a:spcPct val="0"/>
              </a:spcAft>
              <a:buClrTx/>
              <a:buSzTx/>
              <a:tabLst/>
            </a:pPr>
            <a:r>
              <a:rPr kumimoji="0" lang="en-US" sz="1400" b="1" i="1" u="none" strike="noStrike" cap="none" normalizeH="0" baseline="0" dirty="0" smtClean="0">
                <a:ln>
                  <a:noFill/>
                </a:ln>
                <a:solidFill>
                  <a:srgbClr val="000000"/>
                </a:solidFill>
                <a:effectLst/>
                <a:latin typeface="Verdana" pitchFamily="34" charset="0"/>
                <a:ea typeface="Verdana" pitchFamily="34" charset="0"/>
                <a:cs typeface="Verdana" pitchFamily="34" charset="0"/>
                <a:sym typeface="Gill Sans" charset="0"/>
              </a:rPr>
              <a:t>Hydrologic Division</a:t>
            </a:r>
            <a:r>
              <a:rPr kumimoji="0" lang="en-US" sz="1400" b="1" i="1" u="none" strike="noStrike" cap="none" normalizeH="0" dirty="0" smtClean="0">
                <a:ln>
                  <a:noFill/>
                </a:ln>
                <a:solidFill>
                  <a:srgbClr val="000000"/>
                </a:solidFill>
                <a:effectLst/>
                <a:latin typeface="Verdana" pitchFamily="34" charset="0"/>
                <a:ea typeface="Verdana" pitchFamily="34" charset="0"/>
                <a:cs typeface="Verdana" pitchFamily="34" charset="0"/>
                <a:sym typeface="Gill Sans" charset="0"/>
              </a:rPr>
              <a:t> &amp; Subdivision Names</a:t>
            </a:r>
            <a:endParaRPr kumimoji="0" lang="en-US" sz="1400" b="1" i="1" u="none" strike="noStrike" cap="none" normalizeH="0" baseline="0" dirty="0" smtClean="0">
              <a:ln>
                <a:noFill/>
              </a:ln>
              <a:solidFill>
                <a:srgbClr val="000000"/>
              </a:solidFill>
              <a:effectLst/>
              <a:latin typeface="Verdana" pitchFamily="34" charset="0"/>
              <a:ea typeface="Verdana" pitchFamily="34" charset="0"/>
              <a:cs typeface="Verdana" pitchFamily="34" charset="0"/>
              <a:sym typeface="Gill Sans" charset="0"/>
            </a:endParaRPr>
          </a:p>
        </p:txBody>
      </p:sp>
      <p:sp>
        <p:nvSpPr>
          <p:cNvPr id="14" name="Rounded Rectangle 13"/>
          <p:cNvSpPr/>
          <p:nvPr/>
        </p:nvSpPr>
        <p:spPr bwMode="auto">
          <a:xfrm>
            <a:off x="3751909" y="5873153"/>
            <a:ext cx="1138726" cy="527643"/>
          </a:xfrm>
          <a:prstGeom prst="roundRect">
            <a:avLst/>
          </a:prstGeom>
          <a:noFill/>
          <a:ln w="38100">
            <a:solidFill>
              <a:schemeClr val="tx1"/>
            </a:solidFill>
            <a:headEnd type="none" w="med" len="med"/>
            <a:tailEnd type="none" w="med" len="med"/>
          </a:ln>
          <a:effectLst>
            <a:outerShdw blurRad="50800" dist="38100" dir="2700000" algn="tl" rotWithShape="0">
              <a:prstClr val="black">
                <a:alpha val="40000"/>
              </a:prstClr>
            </a:outerShdw>
          </a:effectLst>
          <a:scene3d>
            <a:camera prst="orthographicFront">
              <a:rot lat="0" lon="0" rev="0"/>
            </a:camera>
            <a:lightRig rig="threePt" dir="t">
              <a:rot lat="0" lon="0" rev="1200000"/>
            </a:lightRig>
          </a:scene3d>
          <a:extLst/>
        </p:spPr>
        <p:style>
          <a:lnRef idx="0">
            <a:schemeClr val="accent1"/>
          </a:lnRef>
          <a:fillRef idx="3">
            <a:schemeClr val="accent1"/>
          </a:fillRef>
          <a:effectRef idx="3">
            <a:schemeClr val="accent1"/>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200" b="1" i="1" u="none" strike="noStrike" cap="none" normalizeH="0" baseline="0" dirty="0" smtClean="0">
              <a:ln>
                <a:noFill/>
              </a:ln>
              <a:solidFill>
                <a:srgbClr val="000000"/>
              </a:solidFill>
              <a:effectLst/>
              <a:latin typeface="Verdana" pitchFamily="34" charset="0"/>
              <a:ea typeface="Verdana" pitchFamily="34" charset="0"/>
              <a:cs typeface="Verdana" pitchFamily="34" charset="0"/>
              <a:sym typeface="Gill Sans" charset="0"/>
            </a:endParaRPr>
          </a:p>
        </p:txBody>
      </p:sp>
      <p:cxnSp>
        <p:nvCxnSpPr>
          <p:cNvPr id="15" name="Elbow Connector 14"/>
          <p:cNvCxnSpPr>
            <a:stCxn id="16" idx="1"/>
            <a:endCxn id="14" idx="3"/>
          </p:cNvCxnSpPr>
          <p:nvPr/>
        </p:nvCxnSpPr>
        <p:spPr bwMode="auto">
          <a:xfrm rot="10800000">
            <a:off x="4890635" y="6136975"/>
            <a:ext cx="1762218" cy="300504"/>
          </a:xfrm>
          <a:prstGeom prst="bentConnector3">
            <a:avLst>
              <a:gd name="adj1" fmla="val 50000"/>
            </a:avLst>
          </a:prstGeom>
          <a:ln w="38100">
            <a:headEnd type="none" w="med" len="med"/>
            <a:tailEnd type="none" w="med" len="med"/>
          </a:ln>
          <a:effectLst>
            <a:outerShdw blurRad="50800" dist="38100" dir="2700000" algn="tl" rotWithShape="0">
              <a:prstClr val="black">
                <a:alpha val="40000"/>
              </a:prstClr>
            </a:outerShdw>
          </a:effectLst>
          <a:extLst/>
        </p:spPr>
        <p:style>
          <a:lnRef idx="3">
            <a:schemeClr val="dk1"/>
          </a:lnRef>
          <a:fillRef idx="0">
            <a:schemeClr val="dk1"/>
          </a:fillRef>
          <a:effectRef idx="2">
            <a:schemeClr val="dk1"/>
          </a:effectRef>
          <a:fontRef idx="minor">
            <a:schemeClr val="tx1"/>
          </a:fontRef>
        </p:style>
      </p:cxnSp>
      <p:sp>
        <p:nvSpPr>
          <p:cNvPr id="16" name="Rounded Rectangle 15"/>
          <p:cNvSpPr/>
          <p:nvPr/>
        </p:nvSpPr>
        <p:spPr bwMode="auto">
          <a:xfrm>
            <a:off x="6652853" y="6067123"/>
            <a:ext cx="1369348" cy="740712"/>
          </a:xfrm>
          <a:prstGeom prst="roundRect">
            <a:avLst/>
          </a:prstGeom>
          <a:solidFill>
            <a:schemeClr val="accent1"/>
          </a:solidFill>
          <a:ln w="38100">
            <a:solidFill>
              <a:schemeClr val="tx1"/>
            </a:solidFill>
            <a:headEnd type="none" w="med" len="med"/>
            <a:tailEnd type="none" w="med" len="med"/>
          </a:ln>
          <a:effectLst>
            <a:outerShdw blurRad="50800" dist="38100" dir="2700000" algn="tl" rotWithShape="0">
              <a:prstClr val="black">
                <a:alpha val="40000"/>
              </a:prstClr>
            </a:outerShdw>
          </a:effectLst>
          <a:extLst/>
        </p:spPr>
        <p:style>
          <a:lnRef idx="0">
            <a:schemeClr val="accent1"/>
          </a:lnRef>
          <a:fillRef idx="3">
            <a:schemeClr val="accent1"/>
          </a:fillRef>
          <a:effectRef idx="3">
            <a:schemeClr val="accent1"/>
          </a:effectRef>
          <a:fontRef idx="minor">
            <a:schemeClr val="lt1"/>
          </a:fontRef>
        </p:style>
        <p:txBody>
          <a:bodyPr vert="horz" wrap="square" lIns="91440" tIns="45720" rIns="91440" bIns="45720" numCol="1" rtlCol="0" anchor="ctr" anchorCtr="0" compatLnSpc="1">
            <a:prstTxWarp prst="textNoShape">
              <a:avLst/>
            </a:prstTxWarp>
          </a:bodyPr>
          <a:lstStyle/>
          <a:p>
            <a:pPr marR="0" algn="ctr" defTabSz="914400" rtl="0" eaLnBrk="1" fontAlgn="base" latinLnBrk="0" hangingPunct="1">
              <a:lnSpc>
                <a:spcPct val="100000"/>
              </a:lnSpc>
              <a:spcBef>
                <a:spcPct val="0"/>
              </a:spcBef>
              <a:spcAft>
                <a:spcPct val="0"/>
              </a:spcAft>
              <a:buClrTx/>
              <a:buSzTx/>
              <a:tabLst/>
            </a:pPr>
            <a:r>
              <a:rPr kumimoji="0" lang="en-US" sz="1400" b="1" i="1" u="none" strike="noStrike" cap="none" normalizeH="0" baseline="0" dirty="0" smtClean="0">
                <a:ln>
                  <a:noFill/>
                </a:ln>
                <a:solidFill>
                  <a:srgbClr val="000000"/>
                </a:solidFill>
                <a:effectLst/>
                <a:latin typeface="Verdana" pitchFamily="34" charset="0"/>
                <a:ea typeface="Verdana" pitchFamily="34" charset="0"/>
                <a:cs typeface="Verdana" pitchFamily="34" charset="0"/>
                <a:sym typeface="Gill Sans" charset="0"/>
              </a:rPr>
              <a:t>Area &amp; Book Numbers</a:t>
            </a:r>
          </a:p>
        </p:txBody>
      </p:sp>
      <p:sp>
        <p:nvSpPr>
          <p:cNvPr id="37" name="Rectangle 5"/>
          <p:cNvSpPr>
            <a:spLocks/>
          </p:cNvSpPr>
          <p:nvPr/>
        </p:nvSpPr>
        <p:spPr bwMode="auto">
          <a:xfrm>
            <a:off x="276606" y="466344"/>
            <a:ext cx="9505188"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ctr"/>
          <a:lstStyle/>
          <a:p>
            <a:pPr algn="ctr"/>
            <a:r>
              <a:rPr lang="en-US" sz="3000" b="1" i="1" dirty="0" smtClean="0">
                <a:solidFill>
                  <a:schemeClr val="tx1"/>
                </a:solidFill>
                <a:latin typeface="Verdana" pitchFamily="34" charset="0"/>
                <a:sym typeface="Verdana" pitchFamily="34" charset="0"/>
              </a:rPr>
              <a:t>List of Unclaimed Rights</a:t>
            </a:r>
          </a:p>
          <a:p>
            <a:pPr algn="ctr"/>
            <a:r>
              <a:rPr lang="en-US" sz="2400" b="1" i="1" dirty="0" smtClean="0">
                <a:solidFill>
                  <a:schemeClr val="tx1"/>
                </a:solidFill>
                <a:latin typeface="Verdana" pitchFamily="34" charset="0"/>
                <a:sym typeface="Verdana" pitchFamily="34" charset="0"/>
              </a:rPr>
              <a:t>Title Page</a:t>
            </a:r>
            <a:endParaRPr lang="en-US" sz="2400" b="1" i="1" dirty="0">
              <a:solidFill>
                <a:schemeClr val="tx1"/>
              </a:solidFill>
              <a:latin typeface="Verdana" pitchFamily="34" charset="0"/>
              <a:sym typeface="Verdana" pitchFamily="34" charset="0"/>
            </a:endParaRPr>
          </a:p>
        </p:txBody>
      </p:sp>
      <p:sp>
        <p:nvSpPr>
          <p:cNvPr id="19" name="Rounded Rectangle 18"/>
          <p:cNvSpPr/>
          <p:nvPr/>
        </p:nvSpPr>
        <p:spPr bwMode="auto">
          <a:xfrm>
            <a:off x="2769187" y="4220140"/>
            <a:ext cx="3275757" cy="509527"/>
          </a:xfrm>
          <a:prstGeom prst="roundRect">
            <a:avLst/>
          </a:prstGeom>
          <a:noFill/>
          <a:ln w="38100">
            <a:solidFill>
              <a:schemeClr val="tx1"/>
            </a:solidFill>
            <a:headEnd type="none" w="med" len="med"/>
            <a:tailEnd type="none" w="med" len="med"/>
          </a:ln>
          <a:effectLst>
            <a:outerShdw blurRad="50800" dist="38100" dir="2700000" algn="tl" rotWithShape="0">
              <a:prstClr val="black">
                <a:alpha val="40000"/>
              </a:prstClr>
            </a:outerShdw>
          </a:effectLst>
          <a:scene3d>
            <a:camera prst="orthographicFront">
              <a:rot lat="0" lon="0" rev="0"/>
            </a:camera>
            <a:lightRig rig="threePt" dir="t">
              <a:rot lat="0" lon="0" rev="1200000"/>
            </a:lightRig>
          </a:scene3d>
          <a:extLst/>
        </p:spPr>
        <p:style>
          <a:lnRef idx="0">
            <a:schemeClr val="accent1"/>
          </a:lnRef>
          <a:fillRef idx="3">
            <a:schemeClr val="accent1"/>
          </a:fillRef>
          <a:effectRef idx="3">
            <a:schemeClr val="accent1"/>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200" b="1" i="1" u="none" strike="noStrike" cap="none" normalizeH="0" baseline="0" dirty="0" smtClean="0">
              <a:ln>
                <a:noFill/>
              </a:ln>
              <a:solidFill>
                <a:srgbClr val="000000"/>
              </a:solidFill>
              <a:effectLst/>
              <a:latin typeface="Verdana" pitchFamily="34" charset="0"/>
              <a:ea typeface="Verdana" pitchFamily="34" charset="0"/>
              <a:cs typeface="Verdana" pitchFamily="34" charset="0"/>
              <a:sym typeface="Gill Sans" charset="0"/>
            </a:endParaRPr>
          </a:p>
        </p:txBody>
      </p:sp>
      <p:cxnSp>
        <p:nvCxnSpPr>
          <p:cNvPr id="20" name="Elbow Connector 19"/>
          <p:cNvCxnSpPr>
            <a:stCxn id="21" idx="1"/>
            <a:endCxn id="19" idx="3"/>
          </p:cNvCxnSpPr>
          <p:nvPr/>
        </p:nvCxnSpPr>
        <p:spPr bwMode="auto">
          <a:xfrm rot="10800000">
            <a:off x="6044944" y="4474905"/>
            <a:ext cx="919384" cy="36933"/>
          </a:xfrm>
          <a:prstGeom prst="bentConnector3">
            <a:avLst>
              <a:gd name="adj1" fmla="val 50000"/>
            </a:avLst>
          </a:prstGeom>
          <a:ln w="38100">
            <a:headEnd type="none" w="med" len="med"/>
            <a:tailEnd type="none" w="med" len="med"/>
          </a:ln>
          <a:effectLst>
            <a:outerShdw blurRad="50800" dist="38100" dir="2700000" algn="tl" rotWithShape="0">
              <a:prstClr val="black">
                <a:alpha val="40000"/>
              </a:prstClr>
            </a:outerShdw>
          </a:effectLst>
          <a:extLst/>
        </p:spPr>
        <p:style>
          <a:lnRef idx="3">
            <a:schemeClr val="dk1"/>
          </a:lnRef>
          <a:fillRef idx="0">
            <a:schemeClr val="dk1"/>
          </a:fillRef>
          <a:effectRef idx="2">
            <a:schemeClr val="dk1"/>
          </a:effectRef>
          <a:fontRef idx="minor">
            <a:schemeClr val="tx1"/>
          </a:fontRef>
        </p:style>
      </p:cxnSp>
      <p:sp>
        <p:nvSpPr>
          <p:cNvPr id="21" name="Rounded Rectangle 20"/>
          <p:cNvSpPr/>
          <p:nvPr/>
        </p:nvSpPr>
        <p:spPr bwMode="auto">
          <a:xfrm>
            <a:off x="6964328" y="4294006"/>
            <a:ext cx="2430684" cy="435662"/>
          </a:xfrm>
          <a:prstGeom prst="roundRect">
            <a:avLst/>
          </a:prstGeom>
          <a:solidFill>
            <a:schemeClr val="accent1"/>
          </a:solidFill>
          <a:ln w="38100">
            <a:solidFill>
              <a:schemeClr val="tx1"/>
            </a:solidFill>
            <a:headEnd type="none" w="med" len="med"/>
            <a:tailEnd type="none" w="med" len="med"/>
          </a:ln>
          <a:effectLst>
            <a:outerShdw blurRad="50800" dist="38100" dir="2700000" algn="tl" rotWithShape="0">
              <a:prstClr val="black">
                <a:alpha val="40000"/>
              </a:prstClr>
            </a:outerShdw>
          </a:effectLst>
          <a:extLst/>
        </p:spPr>
        <p:style>
          <a:lnRef idx="0">
            <a:schemeClr val="accent1"/>
          </a:lnRef>
          <a:fillRef idx="3">
            <a:schemeClr val="accent1"/>
          </a:fillRef>
          <a:effectRef idx="3">
            <a:schemeClr val="accent1"/>
          </a:effectRef>
          <a:fontRef idx="minor">
            <a:schemeClr val="lt1"/>
          </a:fontRef>
        </p:style>
        <p:txBody>
          <a:bodyPr vert="horz" wrap="square" lIns="91440" tIns="45720" rIns="91440" bIns="45720" numCol="1" rtlCol="0" anchor="ctr" anchorCtr="0" compatLnSpc="1">
            <a:prstTxWarp prst="textNoShape">
              <a:avLst/>
            </a:prstTxWarp>
          </a:bodyPr>
          <a:lstStyle/>
          <a:p>
            <a:pPr marR="0" algn="ctr" defTabSz="914400" rtl="0" eaLnBrk="1" fontAlgn="base" latinLnBrk="0" hangingPunct="1">
              <a:lnSpc>
                <a:spcPct val="100000"/>
              </a:lnSpc>
              <a:spcBef>
                <a:spcPct val="0"/>
              </a:spcBef>
              <a:spcAft>
                <a:spcPct val="0"/>
              </a:spcAft>
              <a:buClrTx/>
              <a:buSzTx/>
              <a:tabLst/>
            </a:pPr>
            <a:r>
              <a:rPr kumimoji="0" lang="en-US" sz="1400" b="1" i="1" u="none" strike="noStrike" cap="none" normalizeH="0" baseline="0" dirty="0" smtClean="0">
                <a:ln>
                  <a:noFill/>
                </a:ln>
                <a:solidFill>
                  <a:srgbClr val="000000"/>
                </a:solidFill>
                <a:effectLst/>
                <a:latin typeface="Verdana" pitchFamily="34" charset="0"/>
                <a:ea typeface="Verdana" pitchFamily="34" charset="0"/>
                <a:cs typeface="Verdana" pitchFamily="34" charset="0"/>
                <a:sym typeface="Gill Sans" charset="0"/>
              </a:rPr>
              <a:t>Judge &amp; Civil Number</a:t>
            </a:r>
          </a:p>
        </p:txBody>
      </p:sp>
    </p:spTree>
    <p:extLst>
      <p:ext uri="{BB962C8B-B14F-4D97-AF65-F5344CB8AC3E}">
        <p14:creationId xmlns:p14="http://schemas.microsoft.com/office/powerpoint/2010/main" val="7422754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1"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1" nodeType="clickEffect">
                                  <p:stCondLst>
                                    <p:cond delay="0"/>
                                  </p:stCondLst>
                                  <p:childTnLst>
                                    <p:set>
                                      <p:cBhvr>
                                        <p:cTn id="14" dur="1" fill="hold">
                                          <p:stCondLst>
                                            <p:cond delay="0"/>
                                          </p:stCondLst>
                                        </p:cTn>
                                        <p:tgtEl>
                                          <p:spTgt spid="7"/>
                                        </p:tgtEl>
                                        <p:attrNameLst>
                                          <p:attrName>style.visibility</p:attrName>
                                        </p:attrNameLst>
                                      </p:cBhvr>
                                      <p:to>
                                        <p:strVal val="hidden"/>
                                      </p:to>
                                    </p:set>
                                  </p:childTnLst>
                                </p:cTn>
                              </p:par>
                              <p:par>
                                <p:cTn id="15" presetID="1" presetClass="exit" presetSubtype="0" fill="hold" nodeType="withEffect">
                                  <p:stCondLst>
                                    <p:cond delay="0"/>
                                  </p:stCondLst>
                                  <p:childTnLst>
                                    <p:set>
                                      <p:cBhvr>
                                        <p:cTn id="16" dur="1" fill="hold">
                                          <p:stCondLst>
                                            <p:cond delay="0"/>
                                          </p:stCondLst>
                                        </p:cTn>
                                        <p:tgtEl>
                                          <p:spTgt spid="6"/>
                                        </p:tgtEl>
                                        <p:attrNameLst>
                                          <p:attrName>style.visibility</p:attrName>
                                        </p:attrNameLst>
                                      </p:cBhvr>
                                      <p:to>
                                        <p:strVal val="hidden"/>
                                      </p:to>
                                    </p:set>
                                  </p:childTnLst>
                                </p:cTn>
                              </p:par>
                              <p:par>
                                <p:cTn id="17" presetID="1" presetClass="exit" presetSubtype="0" fill="hold" grpId="0" nodeType="withEffect">
                                  <p:stCondLst>
                                    <p:cond delay="0"/>
                                  </p:stCondLst>
                                  <p:childTnLst>
                                    <p:set>
                                      <p:cBhvr>
                                        <p:cTn id="18" dur="1" fill="hold">
                                          <p:stCondLst>
                                            <p:cond delay="0"/>
                                          </p:stCondLst>
                                        </p:cTn>
                                        <p:tgtEl>
                                          <p:spTgt spid="5"/>
                                        </p:tgtEl>
                                        <p:attrNameLst>
                                          <p:attrName>style.visibility</p:attrName>
                                        </p:attrNameLst>
                                      </p:cBhvr>
                                      <p:to>
                                        <p:strVal val="hidden"/>
                                      </p:to>
                                    </p:set>
                                  </p:childTnLst>
                                </p:cTn>
                              </p:par>
                              <p:par>
                                <p:cTn id="19" presetID="1"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grpId="1" nodeType="clickEffect">
                                  <p:stCondLst>
                                    <p:cond delay="0"/>
                                  </p:stCondLst>
                                  <p:childTnLst>
                                    <p:set>
                                      <p:cBhvr>
                                        <p:cTn id="28" dur="1" fill="hold">
                                          <p:stCondLst>
                                            <p:cond delay="0"/>
                                          </p:stCondLst>
                                        </p:cTn>
                                        <p:tgtEl>
                                          <p:spTgt spid="10"/>
                                        </p:tgtEl>
                                        <p:attrNameLst>
                                          <p:attrName>style.visibility</p:attrName>
                                        </p:attrNameLst>
                                      </p:cBhvr>
                                      <p:to>
                                        <p:strVal val="hidden"/>
                                      </p:to>
                                    </p:set>
                                  </p:childTnLst>
                                </p:cTn>
                              </p:par>
                              <p:par>
                                <p:cTn id="29" presetID="1" presetClass="exit" presetSubtype="0" fill="hold" nodeType="withEffect">
                                  <p:stCondLst>
                                    <p:cond delay="0"/>
                                  </p:stCondLst>
                                  <p:childTnLst>
                                    <p:set>
                                      <p:cBhvr>
                                        <p:cTn id="30" dur="1" fill="hold">
                                          <p:stCondLst>
                                            <p:cond delay="0"/>
                                          </p:stCondLst>
                                        </p:cTn>
                                        <p:tgtEl>
                                          <p:spTgt spid="9"/>
                                        </p:tgtEl>
                                        <p:attrNameLst>
                                          <p:attrName>style.visibility</p:attrName>
                                        </p:attrNameLst>
                                      </p:cBhvr>
                                      <p:to>
                                        <p:strVal val="hidden"/>
                                      </p:to>
                                    </p:set>
                                  </p:childTnLst>
                                </p:cTn>
                              </p:par>
                              <p:par>
                                <p:cTn id="31" presetID="1" presetClass="exit" presetSubtype="0" fill="hold" grpId="1" nodeType="withEffect">
                                  <p:stCondLst>
                                    <p:cond delay="0"/>
                                  </p:stCondLst>
                                  <p:childTnLst>
                                    <p:set>
                                      <p:cBhvr>
                                        <p:cTn id="32" dur="1" fill="hold">
                                          <p:stCondLst>
                                            <p:cond delay="0"/>
                                          </p:stCondLst>
                                        </p:cTn>
                                        <p:tgtEl>
                                          <p:spTgt spid="8"/>
                                        </p:tgtEl>
                                        <p:attrNameLst>
                                          <p:attrName>style.visibility</p:attrName>
                                        </p:attrNameLst>
                                      </p:cBhvr>
                                      <p:to>
                                        <p:strVal val="hidden"/>
                                      </p:to>
                                    </p:set>
                                  </p:childTnLst>
                                </p:cTn>
                              </p:par>
                              <p:par>
                                <p:cTn id="33" presetID="1" presetClass="entr" presetSubtype="0" fill="hold" grpId="0" nodeType="withEffect">
                                  <p:stCondLst>
                                    <p:cond delay="0"/>
                                  </p:stCondLst>
                                  <p:childTnLst>
                                    <p:set>
                                      <p:cBhvr>
                                        <p:cTn id="34" dur="1" fill="hold">
                                          <p:stCondLst>
                                            <p:cond delay="0"/>
                                          </p:stCondLst>
                                        </p:cTn>
                                        <p:tgtEl>
                                          <p:spTgt spid="21"/>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0"/>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1" nodeType="clickEffect">
                                  <p:stCondLst>
                                    <p:cond delay="0"/>
                                  </p:stCondLst>
                                  <p:childTnLst>
                                    <p:set>
                                      <p:cBhvr>
                                        <p:cTn id="42" dur="1" fill="hold">
                                          <p:stCondLst>
                                            <p:cond delay="0"/>
                                          </p:stCondLst>
                                        </p:cTn>
                                        <p:tgtEl>
                                          <p:spTgt spid="21"/>
                                        </p:tgtEl>
                                        <p:attrNameLst>
                                          <p:attrName>style.visibility</p:attrName>
                                        </p:attrNameLst>
                                      </p:cBhvr>
                                      <p:to>
                                        <p:strVal val="hidden"/>
                                      </p:to>
                                    </p:set>
                                  </p:childTnLst>
                                </p:cTn>
                              </p:par>
                              <p:par>
                                <p:cTn id="43" presetID="1" presetClass="exit" presetSubtype="0" fill="hold" nodeType="withEffect">
                                  <p:stCondLst>
                                    <p:cond delay="0"/>
                                  </p:stCondLst>
                                  <p:childTnLst>
                                    <p:set>
                                      <p:cBhvr>
                                        <p:cTn id="44" dur="1" fill="hold">
                                          <p:stCondLst>
                                            <p:cond delay="0"/>
                                          </p:stCondLst>
                                        </p:cTn>
                                        <p:tgtEl>
                                          <p:spTgt spid="20"/>
                                        </p:tgtEl>
                                        <p:attrNameLst>
                                          <p:attrName>style.visibility</p:attrName>
                                        </p:attrNameLst>
                                      </p:cBhvr>
                                      <p:to>
                                        <p:strVal val="hidden"/>
                                      </p:to>
                                    </p:set>
                                  </p:childTnLst>
                                </p:cTn>
                              </p:par>
                              <p:par>
                                <p:cTn id="45" presetID="1" presetClass="exit" presetSubtype="0" fill="hold" grpId="1" nodeType="withEffect">
                                  <p:stCondLst>
                                    <p:cond delay="0"/>
                                  </p:stCondLst>
                                  <p:childTnLst>
                                    <p:set>
                                      <p:cBhvr>
                                        <p:cTn id="46" dur="1" fill="hold">
                                          <p:stCondLst>
                                            <p:cond delay="0"/>
                                          </p:stCondLst>
                                        </p:cTn>
                                        <p:tgtEl>
                                          <p:spTgt spid="19"/>
                                        </p:tgtEl>
                                        <p:attrNameLst>
                                          <p:attrName>style.visibility</p:attrName>
                                        </p:attrNameLst>
                                      </p:cBhvr>
                                      <p:to>
                                        <p:strVal val="hidden"/>
                                      </p:to>
                                    </p:set>
                                  </p:childTnLst>
                                </p:cTn>
                              </p:par>
                              <p:par>
                                <p:cTn id="47" presetID="1" presetClass="entr" presetSubtype="0" fill="hold" grpId="0" nodeType="withEffect">
                                  <p:stCondLst>
                                    <p:cond delay="0"/>
                                  </p:stCondLst>
                                  <p:childTnLst>
                                    <p:set>
                                      <p:cBhvr>
                                        <p:cTn id="48" dur="1" fill="hold">
                                          <p:stCondLst>
                                            <p:cond delay="0"/>
                                          </p:stCondLst>
                                        </p:cTn>
                                        <p:tgtEl>
                                          <p:spTgt spid="13"/>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11"/>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xit" presetSubtype="0" fill="hold" grpId="1" nodeType="clickEffect">
                                  <p:stCondLst>
                                    <p:cond delay="0"/>
                                  </p:stCondLst>
                                  <p:childTnLst>
                                    <p:set>
                                      <p:cBhvr>
                                        <p:cTn id="56" dur="1" fill="hold">
                                          <p:stCondLst>
                                            <p:cond delay="0"/>
                                          </p:stCondLst>
                                        </p:cTn>
                                        <p:tgtEl>
                                          <p:spTgt spid="13"/>
                                        </p:tgtEl>
                                        <p:attrNameLst>
                                          <p:attrName>style.visibility</p:attrName>
                                        </p:attrNameLst>
                                      </p:cBhvr>
                                      <p:to>
                                        <p:strVal val="hidden"/>
                                      </p:to>
                                    </p:set>
                                  </p:childTnLst>
                                </p:cTn>
                              </p:par>
                              <p:par>
                                <p:cTn id="57" presetID="1" presetClass="exit" presetSubtype="0" fill="hold" nodeType="withEffect">
                                  <p:stCondLst>
                                    <p:cond delay="0"/>
                                  </p:stCondLst>
                                  <p:childTnLst>
                                    <p:set>
                                      <p:cBhvr>
                                        <p:cTn id="58" dur="1" fill="hold">
                                          <p:stCondLst>
                                            <p:cond delay="0"/>
                                          </p:stCondLst>
                                        </p:cTn>
                                        <p:tgtEl>
                                          <p:spTgt spid="12"/>
                                        </p:tgtEl>
                                        <p:attrNameLst>
                                          <p:attrName>style.visibility</p:attrName>
                                        </p:attrNameLst>
                                      </p:cBhvr>
                                      <p:to>
                                        <p:strVal val="hidden"/>
                                      </p:to>
                                    </p:set>
                                  </p:childTnLst>
                                </p:cTn>
                              </p:par>
                              <p:par>
                                <p:cTn id="59" presetID="1" presetClass="exit" presetSubtype="0" fill="hold" grpId="1" nodeType="withEffect">
                                  <p:stCondLst>
                                    <p:cond delay="0"/>
                                  </p:stCondLst>
                                  <p:childTnLst>
                                    <p:set>
                                      <p:cBhvr>
                                        <p:cTn id="60" dur="1" fill="hold">
                                          <p:stCondLst>
                                            <p:cond delay="0"/>
                                          </p:stCondLst>
                                        </p:cTn>
                                        <p:tgtEl>
                                          <p:spTgt spid="11"/>
                                        </p:tgtEl>
                                        <p:attrNameLst>
                                          <p:attrName>style.visibility</p:attrName>
                                        </p:attrNameLst>
                                      </p:cBhvr>
                                      <p:to>
                                        <p:strVal val="hidden"/>
                                      </p:to>
                                    </p:set>
                                  </p:childTnLst>
                                </p:cTn>
                              </p:par>
                              <p:par>
                                <p:cTn id="61" presetID="1" presetClass="entr" presetSubtype="0" fill="hold" grpId="0" nodeType="withEffect">
                                  <p:stCondLst>
                                    <p:cond delay="0"/>
                                  </p:stCondLst>
                                  <p:childTnLst>
                                    <p:set>
                                      <p:cBhvr>
                                        <p:cTn id="62" dur="1" fill="hold">
                                          <p:stCondLst>
                                            <p:cond delay="0"/>
                                          </p:stCondLst>
                                        </p:cTn>
                                        <p:tgtEl>
                                          <p:spTgt spid="16"/>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15"/>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14"/>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xit" presetSubtype="0" fill="hold" grpId="1" nodeType="clickEffect">
                                  <p:stCondLst>
                                    <p:cond delay="0"/>
                                  </p:stCondLst>
                                  <p:childTnLst>
                                    <p:set>
                                      <p:cBhvr>
                                        <p:cTn id="70" dur="1" fill="hold">
                                          <p:stCondLst>
                                            <p:cond delay="0"/>
                                          </p:stCondLst>
                                        </p:cTn>
                                        <p:tgtEl>
                                          <p:spTgt spid="16"/>
                                        </p:tgtEl>
                                        <p:attrNameLst>
                                          <p:attrName>style.visibility</p:attrName>
                                        </p:attrNameLst>
                                      </p:cBhvr>
                                      <p:to>
                                        <p:strVal val="hidden"/>
                                      </p:to>
                                    </p:set>
                                  </p:childTnLst>
                                </p:cTn>
                              </p:par>
                              <p:par>
                                <p:cTn id="71" presetID="1" presetClass="exit" presetSubtype="0" fill="hold" nodeType="withEffect">
                                  <p:stCondLst>
                                    <p:cond delay="0"/>
                                  </p:stCondLst>
                                  <p:childTnLst>
                                    <p:set>
                                      <p:cBhvr>
                                        <p:cTn id="72" dur="1" fill="hold">
                                          <p:stCondLst>
                                            <p:cond delay="0"/>
                                          </p:stCondLst>
                                        </p:cTn>
                                        <p:tgtEl>
                                          <p:spTgt spid="15"/>
                                        </p:tgtEl>
                                        <p:attrNameLst>
                                          <p:attrName>style.visibility</p:attrName>
                                        </p:attrNameLst>
                                      </p:cBhvr>
                                      <p:to>
                                        <p:strVal val="hidden"/>
                                      </p:to>
                                    </p:set>
                                  </p:childTnLst>
                                </p:cTn>
                              </p:par>
                              <p:par>
                                <p:cTn id="73" presetID="1" presetClass="exit" presetSubtype="0" fill="hold" grpId="1" nodeType="withEffect">
                                  <p:stCondLst>
                                    <p:cond delay="0"/>
                                  </p:stCondLst>
                                  <p:childTnLst>
                                    <p:set>
                                      <p:cBhvr>
                                        <p:cTn id="74" dur="1" fill="hold">
                                          <p:stCondLst>
                                            <p:cond delay="0"/>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7" grpId="0" animBg="1"/>
      <p:bldP spid="7" grpId="1" animBg="1"/>
      <p:bldP spid="8" grpId="0" animBg="1"/>
      <p:bldP spid="8" grpId="1" animBg="1"/>
      <p:bldP spid="10" grpId="0" animBg="1"/>
      <p:bldP spid="10" grpId="1" animBg="1"/>
      <p:bldP spid="11" grpId="0" animBg="1"/>
      <p:bldP spid="11" grpId="1" animBg="1"/>
      <p:bldP spid="13" grpId="0" animBg="1"/>
      <p:bldP spid="13" grpId="1" animBg="1"/>
      <p:bldP spid="14" grpId="0" animBg="1"/>
      <p:bldP spid="14" grpId="1" animBg="1"/>
      <p:bldP spid="16" grpId="0" animBg="1"/>
      <p:bldP spid="16" grpId="1" animBg="1"/>
      <p:bldP spid="19" grpId="0" animBg="1"/>
      <p:bldP spid="19" grpId="1" animBg="1"/>
      <p:bldP spid="21" grpId="0" animBg="1"/>
      <p:bldP spid="21"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p:cNvGraphicFramePr>
            <a:graphicFrameLocks noChangeAspect="1"/>
          </p:cNvGraphicFramePr>
          <p:nvPr>
            <p:extLst>
              <p:ext uri="{D42A27DB-BD31-4B8C-83A1-F6EECF244321}">
                <p14:modId xmlns:p14="http://schemas.microsoft.com/office/powerpoint/2010/main" val="3515690033"/>
              </p:ext>
            </p:extLst>
          </p:nvPr>
        </p:nvGraphicFramePr>
        <p:xfrm>
          <a:off x="602876" y="1383867"/>
          <a:ext cx="7543800" cy="5829300"/>
        </p:xfrm>
        <a:graphic>
          <a:graphicData uri="http://schemas.openxmlformats.org/presentationml/2006/ole">
            <mc:AlternateContent xmlns:mc="http://schemas.openxmlformats.org/markup-compatibility/2006">
              <mc:Choice xmlns:v="urn:schemas-microsoft-com:vml" Requires="v">
                <p:oleObj spid="_x0000_s2071" name="Acrobat Document" r:id="rId4" imgW="7543647" imgH="5829300" progId="AcroExch.Document.DC">
                  <p:embed/>
                </p:oleObj>
              </mc:Choice>
              <mc:Fallback>
                <p:oleObj name="Acrobat Document" r:id="rId4" imgW="7543647" imgH="5829300" progId="AcroExch.Document.DC">
                  <p:embed/>
                  <p:pic>
                    <p:nvPicPr>
                      <p:cNvPr id="0" name=""/>
                      <p:cNvPicPr/>
                      <p:nvPr/>
                    </p:nvPicPr>
                    <p:blipFill>
                      <a:blip r:embed="rId5"/>
                      <a:stretch>
                        <a:fillRect/>
                      </a:stretch>
                    </p:blipFill>
                    <p:spPr>
                      <a:xfrm>
                        <a:off x="602876" y="1383867"/>
                        <a:ext cx="7543800" cy="5829300"/>
                      </a:xfrm>
                      <a:prstGeom prst="rect">
                        <a:avLst/>
                      </a:prstGeom>
                    </p:spPr>
                  </p:pic>
                </p:oleObj>
              </mc:Fallback>
            </mc:AlternateContent>
          </a:graphicData>
        </a:graphic>
      </p:graphicFrame>
      <p:sp>
        <p:nvSpPr>
          <p:cNvPr id="37" name="Rectangle 5"/>
          <p:cNvSpPr>
            <a:spLocks/>
          </p:cNvSpPr>
          <p:nvPr/>
        </p:nvSpPr>
        <p:spPr bwMode="auto">
          <a:xfrm>
            <a:off x="276606" y="466344"/>
            <a:ext cx="9505188"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ctr"/>
          <a:lstStyle/>
          <a:p>
            <a:pPr algn="ctr"/>
            <a:r>
              <a:rPr lang="en-US" sz="3000" b="1" i="1" dirty="0" smtClean="0">
                <a:solidFill>
                  <a:schemeClr val="tx1"/>
                </a:solidFill>
                <a:latin typeface="Verdana" pitchFamily="34" charset="0"/>
                <a:sym typeface="Verdana" pitchFamily="34" charset="0"/>
              </a:rPr>
              <a:t>List of Unclaimed Rights</a:t>
            </a:r>
          </a:p>
          <a:p>
            <a:pPr algn="ctr"/>
            <a:r>
              <a:rPr lang="en-US" sz="2400" b="1" i="1" dirty="0" smtClean="0">
                <a:solidFill>
                  <a:schemeClr val="tx1"/>
                </a:solidFill>
                <a:latin typeface="Verdana" pitchFamily="34" charset="0"/>
                <a:sym typeface="Verdana" pitchFamily="34" charset="0"/>
              </a:rPr>
              <a:t>Notice to Water Users</a:t>
            </a:r>
            <a:endParaRPr lang="en-US" sz="2400" b="1" i="1" dirty="0">
              <a:solidFill>
                <a:schemeClr val="tx1"/>
              </a:solidFill>
              <a:latin typeface="Verdana" pitchFamily="34" charset="0"/>
              <a:sym typeface="Verdana" pitchFamily="34" charset="0"/>
            </a:endParaRPr>
          </a:p>
        </p:txBody>
      </p:sp>
      <p:sp>
        <p:nvSpPr>
          <p:cNvPr id="21" name="Rounded Rectangle 20"/>
          <p:cNvSpPr/>
          <p:nvPr/>
        </p:nvSpPr>
        <p:spPr bwMode="auto">
          <a:xfrm>
            <a:off x="986118" y="4516582"/>
            <a:ext cx="6777317" cy="1176006"/>
          </a:xfrm>
          <a:prstGeom prst="roundRect">
            <a:avLst/>
          </a:prstGeom>
          <a:noFill/>
          <a:ln w="38100">
            <a:solidFill>
              <a:schemeClr val="tx1"/>
            </a:solidFill>
            <a:headEnd type="none" w="med" len="med"/>
            <a:tailEnd type="none" w="med" len="med"/>
          </a:ln>
          <a:effectLst>
            <a:outerShdw blurRad="50800" dist="38100" dir="2700000" algn="tl" rotWithShape="0">
              <a:prstClr val="black">
                <a:alpha val="40000"/>
              </a:prstClr>
            </a:outerShdw>
          </a:effectLst>
          <a:scene3d>
            <a:camera prst="orthographicFront">
              <a:rot lat="0" lon="0" rev="0"/>
            </a:camera>
            <a:lightRig rig="threePt" dir="t">
              <a:rot lat="0" lon="0" rev="1200000"/>
            </a:lightRig>
          </a:scene3d>
          <a:extLst/>
        </p:spPr>
        <p:style>
          <a:lnRef idx="0">
            <a:schemeClr val="accent1"/>
          </a:lnRef>
          <a:fillRef idx="3">
            <a:schemeClr val="accent1"/>
          </a:fillRef>
          <a:effectRef idx="3">
            <a:schemeClr val="accent1"/>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200" b="1" i="1" u="none" strike="noStrike" cap="none" normalizeH="0" baseline="0" dirty="0" smtClean="0">
              <a:ln>
                <a:noFill/>
              </a:ln>
              <a:solidFill>
                <a:srgbClr val="000000"/>
              </a:solidFill>
              <a:effectLst/>
              <a:latin typeface="Verdana" pitchFamily="34" charset="0"/>
              <a:ea typeface="Verdana" pitchFamily="34" charset="0"/>
              <a:cs typeface="Verdana" pitchFamily="34" charset="0"/>
              <a:sym typeface="Gill Sans" charset="0"/>
            </a:endParaRPr>
          </a:p>
        </p:txBody>
      </p:sp>
      <p:cxnSp>
        <p:nvCxnSpPr>
          <p:cNvPr id="22" name="Elbow Connector 21"/>
          <p:cNvCxnSpPr>
            <a:stCxn id="23" idx="3"/>
            <a:endCxn id="21" idx="0"/>
          </p:cNvCxnSpPr>
          <p:nvPr/>
        </p:nvCxnSpPr>
        <p:spPr bwMode="auto">
          <a:xfrm flipH="1">
            <a:off x="4374777" y="3563825"/>
            <a:ext cx="4008957" cy="952757"/>
          </a:xfrm>
          <a:prstGeom prst="bentConnector4">
            <a:avLst>
              <a:gd name="adj1" fmla="val -5702"/>
              <a:gd name="adj2" fmla="val 70101"/>
            </a:avLst>
          </a:prstGeom>
          <a:ln w="38100">
            <a:headEnd type="none" w="med" len="med"/>
            <a:tailEnd type="none" w="med" len="med"/>
          </a:ln>
          <a:effectLst>
            <a:outerShdw blurRad="50800" dist="38100" dir="2700000" algn="tl" rotWithShape="0">
              <a:prstClr val="black">
                <a:alpha val="40000"/>
              </a:prstClr>
            </a:outerShdw>
          </a:effectLst>
          <a:extLst/>
        </p:spPr>
        <p:style>
          <a:lnRef idx="3">
            <a:schemeClr val="dk1"/>
          </a:lnRef>
          <a:fillRef idx="0">
            <a:schemeClr val="dk1"/>
          </a:fillRef>
          <a:effectRef idx="2">
            <a:schemeClr val="dk1"/>
          </a:effectRef>
          <a:fontRef idx="minor">
            <a:schemeClr val="tx1"/>
          </a:fontRef>
        </p:style>
      </p:cxnSp>
      <p:sp>
        <p:nvSpPr>
          <p:cNvPr id="23" name="Rounded Rectangle 22"/>
          <p:cNvSpPr/>
          <p:nvPr/>
        </p:nvSpPr>
        <p:spPr bwMode="auto">
          <a:xfrm>
            <a:off x="6611051" y="3180805"/>
            <a:ext cx="1772683" cy="766040"/>
          </a:xfrm>
          <a:prstGeom prst="roundRect">
            <a:avLst/>
          </a:prstGeom>
          <a:solidFill>
            <a:schemeClr val="accent1"/>
          </a:solidFill>
          <a:ln w="38100">
            <a:solidFill>
              <a:schemeClr val="tx1"/>
            </a:solidFill>
            <a:headEnd type="none" w="med" len="med"/>
            <a:tailEnd type="none" w="med" len="med"/>
          </a:ln>
          <a:effectLst>
            <a:outerShdw blurRad="50800" dist="38100" dir="2700000" algn="tl" rotWithShape="0">
              <a:prstClr val="black">
                <a:alpha val="40000"/>
              </a:prstClr>
            </a:outerShdw>
          </a:effectLst>
          <a:extLst/>
        </p:spPr>
        <p:style>
          <a:lnRef idx="0">
            <a:schemeClr val="accent1"/>
          </a:lnRef>
          <a:fillRef idx="3">
            <a:schemeClr val="accent1"/>
          </a:fillRef>
          <a:effectRef idx="3">
            <a:schemeClr val="accent1"/>
          </a:effectRef>
          <a:fontRef idx="minor">
            <a:schemeClr val="lt1"/>
          </a:fontRef>
        </p:style>
        <p:txBody>
          <a:bodyPr vert="horz" wrap="square" lIns="91440" tIns="45720" rIns="91440" bIns="45720" numCol="1" rtlCol="0" anchor="ctr" anchorCtr="0" compatLnSpc="1">
            <a:prstTxWarp prst="textNoShape">
              <a:avLst/>
            </a:prstTxWarp>
          </a:bodyPr>
          <a:lstStyle/>
          <a:p>
            <a:pPr marR="0" algn="ctr" defTabSz="914400" rtl="0" eaLnBrk="1" fontAlgn="base" latinLnBrk="0" hangingPunct="1">
              <a:lnSpc>
                <a:spcPct val="100000"/>
              </a:lnSpc>
              <a:spcBef>
                <a:spcPct val="0"/>
              </a:spcBef>
              <a:spcAft>
                <a:spcPct val="0"/>
              </a:spcAft>
              <a:buClrTx/>
              <a:buSzTx/>
              <a:tabLst/>
            </a:pPr>
            <a:r>
              <a:rPr kumimoji="0" lang="en-US" sz="1400" b="1" i="1" u="none" strike="noStrike" cap="none" normalizeH="0" baseline="0" dirty="0" smtClean="0">
                <a:ln>
                  <a:noFill/>
                </a:ln>
                <a:solidFill>
                  <a:srgbClr val="000000"/>
                </a:solidFill>
                <a:effectLst/>
                <a:latin typeface="Verdana" pitchFamily="34" charset="0"/>
                <a:ea typeface="Verdana" pitchFamily="34" charset="0"/>
                <a:cs typeface="Verdana" pitchFamily="34" charset="0"/>
                <a:sym typeface="Gill Sans" charset="0"/>
              </a:rPr>
              <a:t>Instructions on filing an objection</a:t>
            </a:r>
          </a:p>
        </p:txBody>
      </p:sp>
    </p:spTree>
    <p:extLst>
      <p:ext uri="{BB962C8B-B14F-4D97-AF65-F5344CB8AC3E}">
        <p14:creationId xmlns:p14="http://schemas.microsoft.com/office/powerpoint/2010/main" val="363608176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1" nodeType="clickEffect">
                                  <p:stCondLst>
                                    <p:cond delay="0"/>
                                  </p:stCondLst>
                                  <p:childTnLst>
                                    <p:set>
                                      <p:cBhvr>
                                        <p:cTn id="14" dur="1" fill="hold">
                                          <p:stCondLst>
                                            <p:cond delay="0"/>
                                          </p:stCondLst>
                                        </p:cTn>
                                        <p:tgtEl>
                                          <p:spTgt spid="23"/>
                                        </p:tgtEl>
                                        <p:attrNameLst>
                                          <p:attrName>style.visibility</p:attrName>
                                        </p:attrNameLst>
                                      </p:cBhvr>
                                      <p:to>
                                        <p:strVal val="hidden"/>
                                      </p:to>
                                    </p:set>
                                  </p:childTnLst>
                                </p:cTn>
                              </p:par>
                              <p:par>
                                <p:cTn id="15" presetID="1" presetClass="exit" presetSubtype="0" fill="hold" nodeType="withEffect">
                                  <p:stCondLst>
                                    <p:cond delay="0"/>
                                  </p:stCondLst>
                                  <p:childTnLst>
                                    <p:set>
                                      <p:cBhvr>
                                        <p:cTn id="16" dur="1" fill="hold">
                                          <p:stCondLst>
                                            <p:cond delay="0"/>
                                          </p:stCondLst>
                                        </p:cTn>
                                        <p:tgtEl>
                                          <p:spTgt spid="22"/>
                                        </p:tgtEl>
                                        <p:attrNameLst>
                                          <p:attrName>style.visibility</p:attrName>
                                        </p:attrNameLst>
                                      </p:cBhvr>
                                      <p:to>
                                        <p:strVal val="hidden"/>
                                      </p:to>
                                    </p:set>
                                  </p:childTnLst>
                                </p:cTn>
                              </p:par>
                              <p:par>
                                <p:cTn id="17" presetID="1" presetClass="exit" presetSubtype="0" fill="hold" grpId="1" nodeType="withEffect">
                                  <p:stCondLst>
                                    <p:cond delay="0"/>
                                  </p:stCondLst>
                                  <p:childTnLst>
                                    <p:set>
                                      <p:cBhvr>
                                        <p:cTn id="18" dur="1" fill="hold">
                                          <p:stCondLst>
                                            <p:cond delay="0"/>
                                          </p:stCondLst>
                                        </p:cTn>
                                        <p:tgtEl>
                                          <p:spTgt spid="2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1" grpId="1" animBg="1"/>
      <p:bldP spid="23" grpId="0" animBg="1"/>
      <p:bldP spid="23"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760119" y="3352679"/>
            <a:ext cx="4892968" cy="375583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7" name="Rectangle 5"/>
          <p:cNvSpPr>
            <a:spLocks/>
          </p:cNvSpPr>
          <p:nvPr/>
        </p:nvSpPr>
        <p:spPr bwMode="auto">
          <a:xfrm>
            <a:off x="276606" y="466344"/>
            <a:ext cx="9505188"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ctr"/>
          <a:lstStyle/>
          <a:p>
            <a:pPr algn="ctr"/>
            <a:r>
              <a:rPr lang="en-US" sz="3000" b="1" i="1" dirty="0" smtClean="0">
                <a:solidFill>
                  <a:schemeClr val="tx1"/>
                </a:solidFill>
                <a:latin typeface="Verdana" pitchFamily="34" charset="0"/>
                <a:sym typeface="Verdana" pitchFamily="34" charset="0"/>
              </a:rPr>
              <a:t>List of Unclaimed Rights</a:t>
            </a:r>
          </a:p>
          <a:p>
            <a:pPr algn="ctr"/>
            <a:r>
              <a:rPr lang="en-US" sz="2400" b="1" i="1" dirty="0" smtClean="0">
                <a:solidFill>
                  <a:schemeClr val="tx1"/>
                </a:solidFill>
                <a:latin typeface="Verdana" pitchFamily="34" charset="0"/>
                <a:sym typeface="Verdana" pitchFamily="34" charset="0"/>
              </a:rPr>
              <a:t>Preamble</a:t>
            </a:r>
            <a:endParaRPr lang="en-US" sz="2400" b="1" i="1" dirty="0">
              <a:solidFill>
                <a:schemeClr val="tx1"/>
              </a:solidFill>
              <a:latin typeface="Verdana" pitchFamily="34" charset="0"/>
              <a:sym typeface="Verdana" pitchFamily="34" charset="0"/>
            </a:endParaRPr>
          </a:p>
        </p:txBody>
      </p:sp>
      <p:pic>
        <p:nvPicPr>
          <p:cNvPr id="2" name="Picture 1"/>
          <p:cNvPicPr>
            <a:picLocks noChangeAspect="1"/>
          </p:cNvPicPr>
          <p:nvPr/>
        </p:nvPicPr>
        <p:blipFill>
          <a:blip r:embed="rId4"/>
          <a:stretch>
            <a:fillRect/>
          </a:stretch>
        </p:blipFill>
        <p:spPr>
          <a:xfrm>
            <a:off x="4276165" y="1469409"/>
            <a:ext cx="5222781" cy="400858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9" name="Rounded Rectangle 8"/>
          <p:cNvSpPr/>
          <p:nvPr/>
        </p:nvSpPr>
        <p:spPr bwMode="auto">
          <a:xfrm>
            <a:off x="916300" y="4693583"/>
            <a:ext cx="2243760" cy="443193"/>
          </a:xfrm>
          <a:prstGeom prst="roundRect">
            <a:avLst/>
          </a:prstGeom>
          <a:noFill/>
          <a:ln w="38100">
            <a:solidFill>
              <a:schemeClr val="tx1"/>
            </a:solidFill>
            <a:headEnd type="none" w="med" len="med"/>
            <a:tailEnd type="none" w="med" len="med"/>
          </a:ln>
          <a:effectLst>
            <a:outerShdw blurRad="50800" dist="38100" dir="2700000" algn="tl" rotWithShape="0">
              <a:prstClr val="black">
                <a:alpha val="40000"/>
              </a:prstClr>
            </a:outerShdw>
          </a:effectLst>
          <a:scene3d>
            <a:camera prst="orthographicFront">
              <a:rot lat="0" lon="0" rev="0"/>
            </a:camera>
            <a:lightRig rig="threePt" dir="t">
              <a:rot lat="0" lon="0" rev="1200000"/>
            </a:lightRig>
          </a:scene3d>
          <a:extLst/>
        </p:spPr>
        <p:style>
          <a:lnRef idx="0">
            <a:schemeClr val="accent1"/>
          </a:lnRef>
          <a:fillRef idx="3">
            <a:schemeClr val="accent1"/>
          </a:fillRef>
          <a:effectRef idx="3">
            <a:schemeClr val="accent1"/>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200" b="1" i="1" u="none" strike="noStrike" cap="none" normalizeH="0" baseline="0" dirty="0" smtClean="0">
              <a:ln>
                <a:noFill/>
              </a:ln>
              <a:solidFill>
                <a:srgbClr val="000000"/>
              </a:solidFill>
              <a:effectLst/>
              <a:latin typeface="Verdana" pitchFamily="34" charset="0"/>
              <a:ea typeface="Verdana" pitchFamily="34" charset="0"/>
              <a:cs typeface="Verdana" pitchFamily="34" charset="0"/>
              <a:sym typeface="Gill Sans" charset="0"/>
            </a:endParaRPr>
          </a:p>
        </p:txBody>
      </p:sp>
      <p:cxnSp>
        <p:nvCxnSpPr>
          <p:cNvPr id="10" name="Elbow Connector 9"/>
          <p:cNvCxnSpPr>
            <a:stCxn id="11" idx="3"/>
            <a:endCxn id="9" idx="0"/>
          </p:cNvCxnSpPr>
          <p:nvPr/>
        </p:nvCxnSpPr>
        <p:spPr bwMode="auto">
          <a:xfrm flipH="1">
            <a:off x="2038180" y="2682228"/>
            <a:ext cx="1168423" cy="2011355"/>
          </a:xfrm>
          <a:prstGeom prst="bentConnector4">
            <a:avLst>
              <a:gd name="adj1" fmla="val -19565"/>
              <a:gd name="adj2" fmla="val 56351"/>
            </a:avLst>
          </a:prstGeom>
          <a:ln w="38100">
            <a:headEnd type="none" w="med" len="med"/>
            <a:tailEnd type="none" w="med" len="med"/>
          </a:ln>
          <a:effectLst>
            <a:outerShdw blurRad="50800" dist="38100" dir="2700000" algn="tl" rotWithShape="0">
              <a:prstClr val="black">
                <a:alpha val="40000"/>
              </a:prstClr>
            </a:outerShdw>
          </a:effectLst>
          <a:extLst/>
        </p:spPr>
        <p:style>
          <a:lnRef idx="3">
            <a:schemeClr val="dk1"/>
          </a:lnRef>
          <a:fillRef idx="0">
            <a:schemeClr val="dk1"/>
          </a:fillRef>
          <a:effectRef idx="2">
            <a:schemeClr val="dk1"/>
          </a:effectRef>
          <a:fontRef idx="minor">
            <a:schemeClr val="tx1"/>
          </a:fontRef>
        </p:style>
      </p:cxnSp>
      <p:sp>
        <p:nvSpPr>
          <p:cNvPr id="11" name="Rounded Rectangle 10"/>
          <p:cNvSpPr/>
          <p:nvPr/>
        </p:nvSpPr>
        <p:spPr bwMode="auto">
          <a:xfrm>
            <a:off x="983609" y="2426748"/>
            <a:ext cx="2222994" cy="510959"/>
          </a:xfrm>
          <a:prstGeom prst="roundRect">
            <a:avLst/>
          </a:prstGeom>
          <a:solidFill>
            <a:schemeClr val="accent1"/>
          </a:solidFill>
          <a:ln w="38100">
            <a:solidFill>
              <a:schemeClr val="tx1"/>
            </a:solidFill>
            <a:headEnd type="none" w="med" len="med"/>
            <a:tailEnd type="none" w="med" len="med"/>
          </a:ln>
          <a:effectLst>
            <a:outerShdw blurRad="50800" dist="38100" dir="2700000" algn="tl" rotWithShape="0">
              <a:prstClr val="black">
                <a:alpha val="40000"/>
              </a:prstClr>
            </a:outerShdw>
          </a:effectLst>
          <a:extLst/>
        </p:spPr>
        <p:style>
          <a:lnRef idx="0">
            <a:schemeClr val="accent1"/>
          </a:lnRef>
          <a:fillRef idx="3">
            <a:schemeClr val="accent1"/>
          </a:fillRef>
          <a:effectRef idx="3">
            <a:schemeClr val="accent1"/>
          </a:effectRef>
          <a:fontRef idx="minor">
            <a:schemeClr val="lt1"/>
          </a:fontRef>
        </p:style>
        <p:txBody>
          <a:bodyPr vert="horz" wrap="square" lIns="91440" tIns="45720" rIns="91440" bIns="45720" numCol="1" rtlCol="0" anchor="ctr" anchorCtr="0" compatLnSpc="1">
            <a:prstTxWarp prst="textNoShape">
              <a:avLst/>
            </a:prstTxWarp>
          </a:bodyPr>
          <a:lstStyle/>
          <a:p>
            <a:pPr marR="0" algn="ctr" defTabSz="914400" rtl="0" eaLnBrk="1" fontAlgn="base" latinLnBrk="0" hangingPunct="1">
              <a:lnSpc>
                <a:spcPct val="100000"/>
              </a:lnSpc>
              <a:spcBef>
                <a:spcPct val="0"/>
              </a:spcBef>
              <a:spcAft>
                <a:spcPct val="0"/>
              </a:spcAft>
              <a:buClrTx/>
              <a:buSzTx/>
              <a:tabLst/>
            </a:pPr>
            <a:r>
              <a:rPr lang="en-US" sz="1400" b="1" i="1" dirty="0" smtClean="0">
                <a:solidFill>
                  <a:srgbClr val="000000"/>
                </a:solidFill>
                <a:latin typeface="Verdana" pitchFamily="34" charset="0"/>
                <a:ea typeface="Verdana" pitchFamily="34" charset="0"/>
                <a:cs typeface="Verdana" pitchFamily="34" charset="0"/>
                <a:sym typeface="Gill Sans" charset="0"/>
              </a:rPr>
              <a:t>Relevant Prior Decrees</a:t>
            </a:r>
            <a:endParaRPr kumimoji="0" lang="en-US" sz="1400" b="1" i="1" u="none" strike="noStrike" cap="none" normalizeH="0" baseline="0" dirty="0" smtClean="0">
              <a:ln>
                <a:noFill/>
              </a:ln>
              <a:solidFill>
                <a:srgbClr val="000000"/>
              </a:solidFill>
              <a:effectLst/>
              <a:latin typeface="Verdana" pitchFamily="34" charset="0"/>
              <a:ea typeface="Verdana" pitchFamily="34" charset="0"/>
              <a:cs typeface="Verdana" pitchFamily="34" charset="0"/>
              <a:sym typeface="Gill Sans" charset="0"/>
            </a:endParaRPr>
          </a:p>
        </p:txBody>
      </p:sp>
    </p:spTree>
    <p:extLst>
      <p:ext uri="{BB962C8B-B14F-4D97-AF65-F5344CB8AC3E}">
        <p14:creationId xmlns:p14="http://schemas.microsoft.com/office/powerpoint/2010/main" val="333557439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1" nodeType="clickEffect">
                                  <p:stCondLst>
                                    <p:cond delay="0"/>
                                  </p:stCondLst>
                                  <p:childTnLst>
                                    <p:set>
                                      <p:cBhvr>
                                        <p:cTn id="14" dur="1" fill="hold">
                                          <p:stCondLst>
                                            <p:cond delay="0"/>
                                          </p:stCondLst>
                                        </p:cTn>
                                        <p:tgtEl>
                                          <p:spTgt spid="11"/>
                                        </p:tgtEl>
                                        <p:attrNameLst>
                                          <p:attrName>style.visibility</p:attrName>
                                        </p:attrNameLst>
                                      </p:cBhvr>
                                      <p:to>
                                        <p:strVal val="hidden"/>
                                      </p:to>
                                    </p:set>
                                  </p:childTnLst>
                                </p:cTn>
                              </p:par>
                              <p:par>
                                <p:cTn id="15" presetID="1" presetClass="exit" presetSubtype="0" fill="hold" nodeType="withEffect">
                                  <p:stCondLst>
                                    <p:cond delay="0"/>
                                  </p:stCondLst>
                                  <p:childTnLst>
                                    <p:set>
                                      <p:cBhvr>
                                        <p:cTn id="16" dur="1" fill="hold">
                                          <p:stCondLst>
                                            <p:cond delay="0"/>
                                          </p:stCondLst>
                                        </p:cTn>
                                        <p:tgtEl>
                                          <p:spTgt spid="10"/>
                                        </p:tgtEl>
                                        <p:attrNameLst>
                                          <p:attrName>style.visibility</p:attrName>
                                        </p:attrNameLst>
                                      </p:cBhvr>
                                      <p:to>
                                        <p:strVal val="hidden"/>
                                      </p:to>
                                    </p:set>
                                  </p:childTnLst>
                                </p:cTn>
                              </p:par>
                              <p:par>
                                <p:cTn id="17" presetID="1" presetClass="exit" presetSubtype="0" fill="hold" grpId="1" nodeType="withEffect">
                                  <p:stCondLst>
                                    <p:cond delay="0"/>
                                  </p:stCondLst>
                                  <p:childTnLst>
                                    <p:set>
                                      <p:cBhvr>
                                        <p:cTn id="18" dur="1" fill="hold">
                                          <p:stCondLst>
                                            <p:cond delay="0"/>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11" grpId="0" animBg="1"/>
      <p:bldP spid="11"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p:cNvGraphicFramePr>
            <a:graphicFrameLocks noChangeAspect="1"/>
          </p:cNvGraphicFramePr>
          <p:nvPr>
            <p:extLst>
              <p:ext uri="{D42A27DB-BD31-4B8C-83A1-F6EECF244321}">
                <p14:modId xmlns:p14="http://schemas.microsoft.com/office/powerpoint/2010/main" val="69959568"/>
              </p:ext>
            </p:extLst>
          </p:nvPr>
        </p:nvGraphicFramePr>
        <p:xfrm>
          <a:off x="1242310" y="1431882"/>
          <a:ext cx="7543800" cy="5829300"/>
        </p:xfrm>
        <a:graphic>
          <a:graphicData uri="http://schemas.openxmlformats.org/presentationml/2006/ole">
            <mc:AlternateContent xmlns:mc="http://schemas.openxmlformats.org/markup-compatibility/2006">
              <mc:Choice xmlns:v="urn:schemas-microsoft-com:vml" Requires="v">
                <p:oleObj spid="_x0000_s3096" name="Acrobat Document" r:id="rId4" imgW="7543647" imgH="5829300" progId="AcroExch.Document.DC">
                  <p:embed/>
                </p:oleObj>
              </mc:Choice>
              <mc:Fallback>
                <p:oleObj name="Acrobat Document" r:id="rId4" imgW="7543647" imgH="5829300" progId="AcroExch.Document.DC">
                  <p:embed/>
                  <p:pic>
                    <p:nvPicPr>
                      <p:cNvPr id="0" name=""/>
                      <p:cNvPicPr/>
                      <p:nvPr/>
                    </p:nvPicPr>
                    <p:blipFill>
                      <a:blip r:embed="rId5"/>
                      <a:stretch>
                        <a:fillRect/>
                      </a:stretch>
                    </p:blipFill>
                    <p:spPr>
                      <a:xfrm>
                        <a:off x="1242310" y="1431882"/>
                        <a:ext cx="7543800" cy="5829300"/>
                      </a:xfrm>
                      <a:prstGeom prst="rect">
                        <a:avLst/>
                      </a:prstGeom>
                    </p:spPr>
                  </p:pic>
                </p:oleObj>
              </mc:Fallback>
            </mc:AlternateContent>
          </a:graphicData>
        </a:graphic>
      </p:graphicFrame>
      <p:sp>
        <p:nvSpPr>
          <p:cNvPr id="37" name="Rectangle 5"/>
          <p:cNvSpPr>
            <a:spLocks/>
          </p:cNvSpPr>
          <p:nvPr/>
        </p:nvSpPr>
        <p:spPr bwMode="auto">
          <a:xfrm>
            <a:off x="261616" y="616246"/>
            <a:ext cx="9505188"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ctr"/>
          <a:lstStyle/>
          <a:p>
            <a:pPr algn="ctr"/>
            <a:r>
              <a:rPr lang="en-US" sz="3000" b="1" i="1" dirty="0" smtClean="0">
                <a:solidFill>
                  <a:schemeClr val="tx1"/>
                </a:solidFill>
                <a:latin typeface="Verdana" pitchFamily="34" charset="0"/>
                <a:sym typeface="Verdana" pitchFamily="34" charset="0"/>
              </a:rPr>
              <a:t>American Fork South (55-5)</a:t>
            </a:r>
          </a:p>
          <a:p>
            <a:pPr algn="ctr"/>
            <a:r>
              <a:rPr lang="en-US" sz="3000" b="1" i="1" dirty="0" smtClean="0">
                <a:solidFill>
                  <a:schemeClr val="tx1"/>
                </a:solidFill>
                <a:latin typeface="Verdana" pitchFamily="34" charset="0"/>
                <a:sym typeface="Verdana" pitchFamily="34" charset="0"/>
              </a:rPr>
              <a:t>List of Unclaimed Rights</a:t>
            </a:r>
          </a:p>
        </p:txBody>
      </p:sp>
    </p:spTree>
    <p:extLst>
      <p:ext uri="{BB962C8B-B14F-4D97-AF65-F5344CB8AC3E}">
        <p14:creationId xmlns:p14="http://schemas.microsoft.com/office/powerpoint/2010/main" val="1251757577"/>
      </p:ext>
    </p:extLst>
  </p:cSld>
  <p:clrMapOvr>
    <a:masterClrMapping/>
  </p:clrMapOvr>
  <p:transition/>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Title &amp; Subtitle">
  <a:themeElements>
    <a:clrScheme name="Title &amp; Sub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amp; Subtitle">
      <a:majorFont>
        <a:latin typeface="Gill Sans"/>
        <a:ea typeface="ヒラギノ角ゴ Pro W3"/>
        <a:cs typeface=""/>
      </a:majorFont>
      <a:minorFont>
        <a:latin typeface="Gill Sans"/>
        <a:ea typeface="ヒラギノ角ゴ Pro W3"/>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smtClean="0">
            <a:ln>
              <a:noFill/>
            </a:ln>
            <a:solidFill>
              <a:srgbClr val="000000"/>
            </a:solidFill>
            <a:effectLst/>
            <a:latin typeface="Gill Sans" charset="0"/>
            <a:ea typeface="ヒラギノ角ゴ Pro W3" charset="-128"/>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smtClean="0">
            <a:ln>
              <a:noFill/>
            </a:ln>
            <a:solidFill>
              <a:srgbClr val="000000"/>
            </a:solidFill>
            <a:effectLst/>
            <a:latin typeface="Gill Sans" charset="0"/>
            <a:ea typeface="ヒラギノ角ゴ Pro W3" charset="-128"/>
            <a:sym typeface="Gill Sans" charset="0"/>
          </a:defRPr>
        </a:defPPr>
      </a:lstStyle>
    </a:lnDef>
  </a:objectDefaults>
  <a:extraClrSchemeLst>
    <a:extraClrScheme>
      <a:clrScheme name="Title &amp; Sub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23093</TotalTime>
  <Pages>0</Pages>
  <Words>726</Words>
  <Characters>0</Characters>
  <Application>Microsoft Office PowerPoint</Application>
  <PresentationFormat>Custom</PresentationFormat>
  <Lines>0</Lines>
  <Paragraphs>230</Paragraphs>
  <Slides>18</Slides>
  <Notes>18</Notes>
  <HiddenSlides>0</HiddenSlides>
  <MMClips>0</MMClips>
  <ScaleCrop>false</ScaleCrop>
  <HeadingPairs>
    <vt:vector size="8" baseType="variant">
      <vt:variant>
        <vt:lpstr>Fonts Used</vt:lpstr>
      </vt:variant>
      <vt:variant>
        <vt:i4>6</vt:i4>
      </vt:variant>
      <vt:variant>
        <vt:lpstr>Theme</vt:lpstr>
      </vt:variant>
      <vt:variant>
        <vt:i4>2</vt:i4>
      </vt:variant>
      <vt:variant>
        <vt:lpstr>Embedded OLE Servers</vt:lpstr>
      </vt:variant>
      <vt:variant>
        <vt:i4>1</vt:i4>
      </vt:variant>
      <vt:variant>
        <vt:lpstr>Slide Titles</vt:lpstr>
      </vt:variant>
      <vt:variant>
        <vt:i4>18</vt:i4>
      </vt:variant>
    </vt:vector>
  </HeadingPairs>
  <TitlesOfParts>
    <vt:vector size="27" baseType="lpstr">
      <vt:lpstr>Arial</vt:lpstr>
      <vt:lpstr>Calibri</vt:lpstr>
      <vt:lpstr>Gill Sans</vt:lpstr>
      <vt:lpstr>Times New Roman</vt:lpstr>
      <vt:lpstr>Verdana</vt:lpstr>
      <vt:lpstr>ヒラギノ角ゴ Pro W3</vt:lpstr>
      <vt:lpstr>Title &amp; Subtitle</vt:lpstr>
      <vt:lpstr>Custom Design</vt:lpstr>
      <vt:lpstr>Acrobat Document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Blake Bingham</dc:creator>
  <cp:lastModifiedBy>Michael Drake</cp:lastModifiedBy>
  <cp:revision>579</cp:revision>
  <cp:lastPrinted>2020-09-01T21:13:33Z</cp:lastPrinted>
  <dcterms:modified xsi:type="dcterms:W3CDTF">2020-09-03T15:00:15Z</dcterms:modified>
</cp:coreProperties>
</file>