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9" r:id="rId2"/>
    <p:sldId id="261" r:id="rId3"/>
    <p:sldId id="257" r:id="rId4"/>
    <p:sldId id="258" r:id="rId5"/>
    <p:sldId id="265" r:id="rId6"/>
    <p:sldId id="266" r:id="rId7"/>
    <p:sldId id="267" r:id="rId8"/>
    <p:sldId id="260" r:id="rId9"/>
    <p:sldId id="262" r:id="rId10"/>
    <p:sldId id="263" r:id="rId11"/>
    <p:sldId id="264" r:id="rId12"/>
    <p:sldId id="268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SPAM_Admin\2014\TransferTool\TransferToolTesting\Basin29_75304\ETRAN_3.2\Etransfer_V3_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3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Net Transfer Effect Above Milner</a:t>
            </a:r>
          </a:p>
          <a:p>
            <a:pPr>
              <a:defRPr sz="13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300" b="1" i="1" u="none" strike="noStrike" baseline="0">
                <a:solidFill>
                  <a:srgbClr val="000000"/>
                </a:solidFill>
                <a:latin typeface="Arial"/>
                <a:cs typeface="Arial"/>
              </a:rPr>
              <a:t>(Total Effect With Transfer - Total Effect Without Transfer)</a:t>
            </a:r>
          </a:p>
        </c:rich>
      </c:tx>
      <c:layout>
        <c:manualLayout>
          <c:xMode val="edge"/>
          <c:yMode val="edge"/>
          <c:x val="0.1745352939121938"/>
          <c:y val="1.10864865040432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074394886661321"/>
          <c:y val="0.30376973021078402"/>
          <c:w val="0.59084488840767024"/>
          <c:h val="0.57428000090943832"/>
        </c:manualLayout>
      </c:layout>
      <c:lineChart>
        <c:grouping val="standard"/>
        <c:ser>
          <c:idx val="0"/>
          <c:order val="0"/>
          <c:tx>
            <c:v>Ashton to Rexburg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DataEntry!$A$21:$A$470</c:f>
              <c:strCache>
                <c:ptCount val="450"/>
                <c:pt idx="0">
                  <c:v>SPR 1999</c:v>
                </c:pt>
                <c:pt idx="1">
                  <c:v>SUM 1999</c:v>
                </c:pt>
                <c:pt idx="2">
                  <c:v>WIN 1999</c:v>
                </c:pt>
                <c:pt idx="3">
                  <c:v>SPR 2000</c:v>
                </c:pt>
                <c:pt idx="4">
                  <c:v>SUM 2000</c:v>
                </c:pt>
                <c:pt idx="5">
                  <c:v>WIN 2000</c:v>
                </c:pt>
                <c:pt idx="6">
                  <c:v>SPR 2001</c:v>
                </c:pt>
                <c:pt idx="7">
                  <c:v>SUM 2001</c:v>
                </c:pt>
                <c:pt idx="8">
                  <c:v>WIN 2001</c:v>
                </c:pt>
                <c:pt idx="9">
                  <c:v>SPR 2002</c:v>
                </c:pt>
                <c:pt idx="10">
                  <c:v>SUM 2002</c:v>
                </c:pt>
                <c:pt idx="11">
                  <c:v>WIN 2002</c:v>
                </c:pt>
                <c:pt idx="12">
                  <c:v>SPR 2003</c:v>
                </c:pt>
                <c:pt idx="13">
                  <c:v>SUM 2003</c:v>
                </c:pt>
                <c:pt idx="14">
                  <c:v>WIN 2003</c:v>
                </c:pt>
                <c:pt idx="15">
                  <c:v>SPR 2004</c:v>
                </c:pt>
                <c:pt idx="16">
                  <c:v>SUM 2004</c:v>
                </c:pt>
                <c:pt idx="17">
                  <c:v>WIN 2004</c:v>
                </c:pt>
                <c:pt idx="18">
                  <c:v>SPR 2005</c:v>
                </c:pt>
                <c:pt idx="19">
                  <c:v>SUM 2005</c:v>
                </c:pt>
                <c:pt idx="20">
                  <c:v>WIN 2005</c:v>
                </c:pt>
                <c:pt idx="21">
                  <c:v>SPR 2006</c:v>
                </c:pt>
                <c:pt idx="22">
                  <c:v>SUM 2006</c:v>
                </c:pt>
                <c:pt idx="23">
                  <c:v>WIN 2006</c:v>
                </c:pt>
                <c:pt idx="24">
                  <c:v>SPR 2007</c:v>
                </c:pt>
                <c:pt idx="25">
                  <c:v>SUM 2007</c:v>
                </c:pt>
                <c:pt idx="26">
                  <c:v>WIN 2007</c:v>
                </c:pt>
                <c:pt idx="27">
                  <c:v>SPR 2008</c:v>
                </c:pt>
                <c:pt idx="28">
                  <c:v>SUM 2008</c:v>
                </c:pt>
                <c:pt idx="29">
                  <c:v>WIN 2008</c:v>
                </c:pt>
                <c:pt idx="30">
                  <c:v>SPR 2009</c:v>
                </c:pt>
                <c:pt idx="31">
                  <c:v>SUM 2009</c:v>
                </c:pt>
                <c:pt idx="32">
                  <c:v>WIN 2009</c:v>
                </c:pt>
                <c:pt idx="33">
                  <c:v>SPR 2010</c:v>
                </c:pt>
                <c:pt idx="34">
                  <c:v>SUM 2010</c:v>
                </c:pt>
                <c:pt idx="35">
                  <c:v>WIN 2010</c:v>
                </c:pt>
                <c:pt idx="36">
                  <c:v>SPR 2011</c:v>
                </c:pt>
                <c:pt idx="37">
                  <c:v>SUM 2011</c:v>
                </c:pt>
                <c:pt idx="38">
                  <c:v>WIN 2011</c:v>
                </c:pt>
                <c:pt idx="39">
                  <c:v>SPR 2012</c:v>
                </c:pt>
                <c:pt idx="40">
                  <c:v>SUM 2012</c:v>
                </c:pt>
                <c:pt idx="41">
                  <c:v>WIN 2012</c:v>
                </c:pt>
                <c:pt idx="42">
                  <c:v>SPR 2013</c:v>
                </c:pt>
                <c:pt idx="43">
                  <c:v>SUM 2013</c:v>
                </c:pt>
                <c:pt idx="44">
                  <c:v>WIN 2013</c:v>
                </c:pt>
                <c:pt idx="45">
                  <c:v>SPR 2014</c:v>
                </c:pt>
                <c:pt idx="46">
                  <c:v>SUM 2014</c:v>
                </c:pt>
                <c:pt idx="47">
                  <c:v>WIN 2014</c:v>
                </c:pt>
                <c:pt idx="48">
                  <c:v>SPR 2015</c:v>
                </c:pt>
                <c:pt idx="49">
                  <c:v>SUM 2015</c:v>
                </c:pt>
                <c:pt idx="50">
                  <c:v>WIN 2015</c:v>
                </c:pt>
                <c:pt idx="51">
                  <c:v>SPR 2016</c:v>
                </c:pt>
                <c:pt idx="52">
                  <c:v>SUM 2016</c:v>
                </c:pt>
                <c:pt idx="53">
                  <c:v>WIN 2016</c:v>
                </c:pt>
                <c:pt idx="54">
                  <c:v>SPR 2017</c:v>
                </c:pt>
                <c:pt idx="55">
                  <c:v>SUM 2017</c:v>
                </c:pt>
                <c:pt idx="56">
                  <c:v>WIN 2017</c:v>
                </c:pt>
                <c:pt idx="57">
                  <c:v>SPR 2018</c:v>
                </c:pt>
                <c:pt idx="58">
                  <c:v>SUM 2018</c:v>
                </c:pt>
                <c:pt idx="59">
                  <c:v>WIN 2018</c:v>
                </c:pt>
                <c:pt idx="60">
                  <c:v>SPR 2019</c:v>
                </c:pt>
                <c:pt idx="61">
                  <c:v>SUM 2019</c:v>
                </c:pt>
                <c:pt idx="62">
                  <c:v>WIN 2019</c:v>
                </c:pt>
                <c:pt idx="63">
                  <c:v>SPR 2020</c:v>
                </c:pt>
                <c:pt idx="64">
                  <c:v>SUM 2020</c:v>
                </c:pt>
                <c:pt idx="65">
                  <c:v>WIN 2020</c:v>
                </c:pt>
                <c:pt idx="66">
                  <c:v>SPR 2021</c:v>
                </c:pt>
                <c:pt idx="67">
                  <c:v>SUM 2021</c:v>
                </c:pt>
                <c:pt idx="68">
                  <c:v>WIN 2021</c:v>
                </c:pt>
                <c:pt idx="69">
                  <c:v>SPR 2022</c:v>
                </c:pt>
                <c:pt idx="70">
                  <c:v>SUM 2022</c:v>
                </c:pt>
                <c:pt idx="71">
                  <c:v>WIN 2022</c:v>
                </c:pt>
                <c:pt idx="72">
                  <c:v>SPR 2023</c:v>
                </c:pt>
                <c:pt idx="73">
                  <c:v>SUM 2023</c:v>
                </c:pt>
                <c:pt idx="74">
                  <c:v>WIN 2023</c:v>
                </c:pt>
                <c:pt idx="75">
                  <c:v>SPR 2024</c:v>
                </c:pt>
                <c:pt idx="76">
                  <c:v>SUM 2024</c:v>
                </c:pt>
                <c:pt idx="77">
                  <c:v>WIN 2024</c:v>
                </c:pt>
                <c:pt idx="78">
                  <c:v>SPR 2025</c:v>
                </c:pt>
                <c:pt idx="79">
                  <c:v>SUM 2025</c:v>
                </c:pt>
                <c:pt idx="80">
                  <c:v>WIN 2025</c:v>
                </c:pt>
                <c:pt idx="81">
                  <c:v>SPR 2026</c:v>
                </c:pt>
                <c:pt idx="82">
                  <c:v>SUM 2026</c:v>
                </c:pt>
                <c:pt idx="83">
                  <c:v>WIN 2026</c:v>
                </c:pt>
                <c:pt idx="84">
                  <c:v>SPR 2027</c:v>
                </c:pt>
                <c:pt idx="85">
                  <c:v>SUM 2027</c:v>
                </c:pt>
                <c:pt idx="86">
                  <c:v>WIN 2027</c:v>
                </c:pt>
                <c:pt idx="87">
                  <c:v>SPR 2028</c:v>
                </c:pt>
                <c:pt idx="88">
                  <c:v>SUM 2028</c:v>
                </c:pt>
                <c:pt idx="89">
                  <c:v>WIN 2028</c:v>
                </c:pt>
                <c:pt idx="90">
                  <c:v>SPR 2029</c:v>
                </c:pt>
                <c:pt idx="91">
                  <c:v>SUM 2029</c:v>
                </c:pt>
                <c:pt idx="92">
                  <c:v>WIN 2029</c:v>
                </c:pt>
                <c:pt idx="93">
                  <c:v>SPR 2030</c:v>
                </c:pt>
                <c:pt idx="94">
                  <c:v>SUM 2030</c:v>
                </c:pt>
                <c:pt idx="95">
                  <c:v>WIN 2030</c:v>
                </c:pt>
                <c:pt idx="96">
                  <c:v>SPR 2031</c:v>
                </c:pt>
                <c:pt idx="97">
                  <c:v>SUM 2031</c:v>
                </c:pt>
                <c:pt idx="98">
                  <c:v>WIN 2031</c:v>
                </c:pt>
                <c:pt idx="99">
                  <c:v>SPR 2032</c:v>
                </c:pt>
                <c:pt idx="100">
                  <c:v>SUM 2032</c:v>
                </c:pt>
                <c:pt idx="101">
                  <c:v>WIN 2032</c:v>
                </c:pt>
                <c:pt idx="102">
                  <c:v>SPR 2033</c:v>
                </c:pt>
                <c:pt idx="103">
                  <c:v>SUM 2033</c:v>
                </c:pt>
                <c:pt idx="104">
                  <c:v>WIN 2033</c:v>
                </c:pt>
                <c:pt idx="105">
                  <c:v>SPR 2034</c:v>
                </c:pt>
                <c:pt idx="106">
                  <c:v>SUM 2034</c:v>
                </c:pt>
                <c:pt idx="107">
                  <c:v>WIN 2034</c:v>
                </c:pt>
                <c:pt idx="108">
                  <c:v>SPR 2035</c:v>
                </c:pt>
                <c:pt idx="109">
                  <c:v>SUM 2035</c:v>
                </c:pt>
                <c:pt idx="110">
                  <c:v>WIN 2035</c:v>
                </c:pt>
                <c:pt idx="111">
                  <c:v>SPR 2036</c:v>
                </c:pt>
                <c:pt idx="112">
                  <c:v>SUM 2036</c:v>
                </c:pt>
                <c:pt idx="113">
                  <c:v>WIN 2036</c:v>
                </c:pt>
                <c:pt idx="114">
                  <c:v>SPR 2037</c:v>
                </c:pt>
                <c:pt idx="115">
                  <c:v>SUM 2037</c:v>
                </c:pt>
                <c:pt idx="116">
                  <c:v>WIN 2037</c:v>
                </c:pt>
                <c:pt idx="117">
                  <c:v>SPR 2038</c:v>
                </c:pt>
                <c:pt idx="118">
                  <c:v>SUM 2038</c:v>
                </c:pt>
                <c:pt idx="119">
                  <c:v>WIN 2038</c:v>
                </c:pt>
                <c:pt idx="120">
                  <c:v>SPR 2039</c:v>
                </c:pt>
                <c:pt idx="121">
                  <c:v>SUM 2039</c:v>
                </c:pt>
                <c:pt idx="122">
                  <c:v>WIN 2039</c:v>
                </c:pt>
                <c:pt idx="123">
                  <c:v>SPR 2040</c:v>
                </c:pt>
                <c:pt idx="124">
                  <c:v>SUM 2040</c:v>
                </c:pt>
                <c:pt idx="125">
                  <c:v>WIN 2040</c:v>
                </c:pt>
                <c:pt idx="126">
                  <c:v>SPR 2041</c:v>
                </c:pt>
                <c:pt idx="127">
                  <c:v>SUM 2041</c:v>
                </c:pt>
                <c:pt idx="128">
                  <c:v>WIN 2041</c:v>
                </c:pt>
                <c:pt idx="129">
                  <c:v>SPR 2042</c:v>
                </c:pt>
                <c:pt idx="130">
                  <c:v>SUM 2042</c:v>
                </c:pt>
                <c:pt idx="131">
                  <c:v>WIN 2042</c:v>
                </c:pt>
                <c:pt idx="132">
                  <c:v>SPR 2043</c:v>
                </c:pt>
                <c:pt idx="133">
                  <c:v>SUM 2043</c:v>
                </c:pt>
                <c:pt idx="134">
                  <c:v>WIN 2043</c:v>
                </c:pt>
                <c:pt idx="135">
                  <c:v>SPR 2044</c:v>
                </c:pt>
                <c:pt idx="136">
                  <c:v>SUM 2044</c:v>
                </c:pt>
                <c:pt idx="137">
                  <c:v>WIN 2044</c:v>
                </c:pt>
                <c:pt idx="138">
                  <c:v>SPR 2045</c:v>
                </c:pt>
                <c:pt idx="139">
                  <c:v>SUM 2045</c:v>
                </c:pt>
                <c:pt idx="140">
                  <c:v>WIN 2045</c:v>
                </c:pt>
                <c:pt idx="141">
                  <c:v>SPR 2046</c:v>
                </c:pt>
                <c:pt idx="142">
                  <c:v>SUM 2046</c:v>
                </c:pt>
                <c:pt idx="143">
                  <c:v>WIN 2046</c:v>
                </c:pt>
                <c:pt idx="144">
                  <c:v>SPR 2047</c:v>
                </c:pt>
                <c:pt idx="145">
                  <c:v>SUM 2047</c:v>
                </c:pt>
                <c:pt idx="146">
                  <c:v>WIN 2047</c:v>
                </c:pt>
                <c:pt idx="147">
                  <c:v>SPR 2048</c:v>
                </c:pt>
                <c:pt idx="148">
                  <c:v>SUM 2048</c:v>
                </c:pt>
                <c:pt idx="149">
                  <c:v>WIN 2048</c:v>
                </c:pt>
                <c:pt idx="150">
                  <c:v>SPR 2049</c:v>
                </c:pt>
                <c:pt idx="151">
                  <c:v>SUM 2049</c:v>
                </c:pt>
                <c:pt idx="152">
                  <c:v>WIN 2049</c:v>
                </c:pt>
                <c:pt idx="153">
                  <c:v>SPR 2050</c:v>
                </c:pt>
                <c:pt idx="154">
                  <c:v>SUM 2050</c:v>
                </c:pt>
                <c:pt idx="155">
                  <c:v>WIN 2050</c:v>
                </c:pt>
                <c:pt idx="156">
                  <c:v>SPR 2051</c:v>
                </c:pt>
                <c:pt idx="157">
                  <c:v>SUM 2051</c:v>
                </c:pt>
                <c:pt idx="158">
                  <c:v>WIN 2051</c:v>
                </c:pt>
                <c:pt idx="159">
                  <c:v>SPR 2052</c:v>
                </c:pt>
                <c:pt idx="160">
                  <c:v>SUM 2052</c:v>
                </c:pt>
                <c:pt idx="161">
                  <c:v>WIN 2052</c:v>
                </c:pt>
                <c:pt idx="162">
                  <c:v>SPR 2053</c:v>
                </c:pt>
                <c:pt idx="163">
                  <c:v>SUM 2053</c:v>
                </c:pt>
                <c:pt idx="164">
                  <c:v>WIN 2053</c:v>
                </c:pt>
                <c:pt idx="165">
                  <c:v>SPR 2054</c:v>
                </c:pt>
                <c:pt idx="166">
                  <c:v>SUM 2054</c:v>
                </c:pt>
                <c:pt idx="167">
                  <c:v>WIN 2054</c:v>
                </c:pt>
                <c:pt idx="168">
                  <c:v>SPR 2055</c:v>
                </c:pt>
                <c:pt idx="169">
                  <c:v>SUM 2055</c:v>
                </c:pt>
                <c:pt idx="170">
                  <c:v>WIN 2055</c:v>
                </c:pt>
                <c:pt idx="171">
                  <c:v>SPR 2056</c:v>
                </c:pt>
                <c:pt idx="172">
                  <c:v>SUM 2056</c:v>
                </c:pt>
                <c:pt idx="173">
                  <c:v>WIN 2056</c:v>
                </c:pt>
                <c:pt idx="174">
                  <c:v>SPR 2057</c:v>
                </c:pt>
                <c:pt idx="175">
                  <c:v>SUM 2057</c:v>
                </c:pt>
                <c:pt idx="176">
                  <c:v>WIN 2057</c:v>
                </c:pt>
                <c:pt idx="177">
                  <c:v>SPR 2058</c:v>
                </c:pt>
                <c:pt idx="178">
                  <c:v>SUM 2058</c:v>
                </c:pt>
                <c:pt idx="179">
                  <c:v>WIN 2058</c:v>
                </c:pt>
                <c:pt idx="180">
                  <c:v>SPR 2059</c:v>
                </c:pt>
                <c:pt idx="181">
                  <c:v>SUM 2059</c:v>
                </c:pt>
                <c:pt idx="182">
                  <c:v>WIN 2059</c:v>
                </c:pt>
                <c:pt idx="183">
                  <c:v>SPR 2060</c:v>
                </c:pt>
                <c:pt idx="184">
                  <c:v>SUM 2060</c:v>
                </c:pt>
                <c:pt idx="185">
                  <c:v>WIN 2060</c:v>
                </c:pt>
                <c:pt idx="186">
                  <c:v>SPR 2061</c:v>
                </c:pt>
                <c:pt idx="187">
                  <c:v>SUM 2061</c:v>
                </c:pt>
                <c:pt idx="188">
                  <c:v>WIN 2061</c:v>
                </c:pt>
                <c:pt idx="189">
                  <c:v>SPR 2062</c:v>
                </c:pt>
                <c:pt idx="190">
                  <c:v>SUM 2062</c:v>
                </c:pt>
                <c:pt idx="191">
                  <c:v>WIN 2062</c:v>
                </c:pt>
                <c:pt idx="192">
                  <c:v>SPR 2063</c:v>
                </c:pt>
                <c:pt idx="193">
                  <c:v>SUM 2063</c:v>
                </c:pt>
                <c:pt idx="194">
                  <c:v>WIN 2063</c:v>
                </c:pt>
                <c:pt idx="195">
                  <c:v>SPR 2064</c:v>
                </c:pt>
                <c:pt idx="196">
                  <c:v>SUM 2064</c:v>
                </c:pt>
                <c:pt idx="197">
                  <c:v>WIN 2064</c:v>
                </c:pt>
                <c:pt idx="198">
                  <c:v>SPR 2065</c:v>
                </c:pt>
                <c:pt idx="199">
                  <c:v>SUM 2065</c:v>
                </c:pt>
                <c:pt idx="200">
                  <c:v>WIN 2065</c:v>
                </c:pt>
                <c:pt idx="201">
                  <c:v>SPR 2066</c:v>
                </c:pt>
                <c:pt idx="202">
                  <c:v>SUM 2066</c:v>
                </c:pt>
                <c:pt idx="203">
                  <c:v>WIN 2066</c:v>
                </c:pt>
                <c:pt idx="204">
                  <c:v>SPR 2067</c:v>
                </c:pt>
                <c:pt idx="205">
                  <c:v>SUM 2067</c:v>
                </c:pt>
                <c:pt idx="206">
                  <c:v>WIN 2067</c:v>
                </c:pt>
                <c:pt idx="207">
                  <c:v>SPR 2068</c:v>
                </c:pt>
                <c:pt idx="208">
                  <c:v>SUM 2068</c:v>
                </c:pt>
                <c:pt idx="209">
                  <c:v>WIN 2068</c:v>
                </c:pt>
                <c:pt idx="210">
                  <c:v>SPR 2069</c:v>
                </c:pt>
                <c:pt idx="211">
                  <c:v>SUM 2069</c:v>
                </c:pt>
                <c:pt idx="212">
                  <c:v>WIN 2069</c:v>
                </c:pt>
                <c:pt idx="213">
                  <c:v>SPR 2070</c:v>
                </c:pt>
                <c:pt idx="214">
                  <c:v>SUM 2070</c:v>
                </c:pt>
                <c:pt idx="215">
                  <c:v>WIN 2070</c:v>
                </c:pt>
                <c:pt idx="216">
                  <c:v>SPR 2071</c:v>
                </c:pt>
                <c:pt idx="217">
                  <c:v>SUM 2071</c:v>
                </c:pt>
                <c:pt idx="218">
                  <c:v>WIN 2071</c:v>
                </c:pt>
                <c:pt idx="219">
                  <c:v>SPR 2072</c:v>
                </c:pt>
                <c:pt idx="220">
                  <c:v>SUM 2072</c:v>
                </c:pt>
                <c:pt idx="221">
                  <c:v>WIN 2072</c:v>
                </c:pt>
                <c:pt idx="222">
                  <c:v>SPR 2073</c:v>
                </c:pt>
                <c:pt idx="223">
                  <c:v>SUM 2073</c:v>
                </c:pt>
                <c:pt idx="224">
                  <c:v>WIN 2073</c:v>
                </c:pt>
                <c:pt idx="225">
                  <c:v>SPR 2074</c:v>
                </c:pt>
                <c:pt idx="226">
                  <c:v>SUM 2074</c:v>
                </c:pt>
                <c:pt idx="227">
                  <c:v>WIN 2074</c:v>
                </c:pt>
                <c:pt idx="228">
                  <c:v>SPR 2075</c:v>
                </c:pt>
                <c:pt idx="229">
                  <c:v>SUM 2075</c:v>
                </c:pt>
                <c:pt idx="230">
                  <c:v>WIN 2075</c:v>
                </c:pt>
                <c:pt idx="231">
                  <c:v>SPR 2076</c:v>
                </c:pt>
                <c:pt idx="232">
                  <c:v>SUM 2076</c:v>
                </c:pt>
                <c:pt idx="233">
                  <c:v>WIN 2076</c:v>
                </c:pt>
                <c:pt idx="234">
                  <c:v>SPR 2077</c:v>
                </c:pt>
                <c:pt idx="235">
                  <c:v>SUM 2077</c:v>
                </c:pt>
                <c:pt idx="236">
                  <c:v>WIN 2077</c:v>
                </c:pt>
                <c:pt idx="237">
                  <c:v>SPR 2078</c:v>
                </c:pt>
                <c:pt idx="238">
                  <c:v>SUM 2078</c:v>
                </c:pt>
                <c:pt idx="239">
                  <c:v>WIN 2078</c:v>
                </c:pt>
                <c:pt idx="240">
                  <c:v>SPR 2079</c:v>
                </c:pt>
                <c:pt idx="241">
                  <c:v>SUM 2079</c:v>
                </c:pt>
                <c:pt idx="242">
                  <c:v>WIN 2079</c:v>
                </c:pt>
                <c:pt idx="243">
                  <c:v>SPR 2080</c:v>
                </c:pt>
                <c:pt idx="244">
                  <c:v>SUM 2080</c:v>
                </c:pt>
                <c:pt idx="245">
                  <c:v>WIN 2080</c:v>
                </c:pt>
                <c:pt idx="246">
                  <c:v>SPR 2081</c:v>
                </c:pt>
                <c:pt idx="247">
                  <c:v>SUM 2081</c:v>
                </c:pt>
                <c:pt idx="248">
                  <c:v>WIN 2081</c:v>
                </c:pt>
                <c:pt idx="249">
                  <c:v>SPR 2082</c:v>
                </c:pt>
                <c:pt idx="250">
                  <c:v>SUM 2082</c:v>
                </c:pt>
                <c:pt idx="251">
                  <c:v>WIN 2082</c:v>
                </c:pt>
                <c:pt idx="252">
                  <c:v>SPR 2083</c:v>
                </c:pt>
                <c:pt idx="253">
                  <c:v>SUM 2083</c:v>
                </c:pt>
                <c:pt idx="254">
                  <c:v>WIN 2083</c:v>
                </c:pt>
                <c:pt idx="255">
                  <c:v>SPR 2084</c:v>
                </c:pt>
                <c:pt idx="256">
                  <c:v>SUM 2084</c:v>
                </c:pt>
                <c:pt idx="257">
                  <c:v>WIN 2084</c:v>
                </c:pt>
                <c:pt idx="258">
                  <c:v>SPR 2085</c:v>
                </c:pt>
                <c:pt idx="259">
                  <c:v>SUM 2085</c:v>
                </c:pt>
                <c:pt idx="260">
                  <c:v>WIN 2085</c:v>
                </c:pt>
                <c:pt idx="261">
                  <c:v>SPR 2086</c:v>
                </c:pt>
                <c:pt idx="262">
                  <c:v>SUM 2086</c:v>
                </c:pt>
                <c:pt idx="263">
                  <c:v>WIN 2086</c:v>
                </c:pt>
                <c:pt idx="264">
                  <c:v>SPR 2087</c:v>
                </c:pt>
                <c:pt idx="265">
                  <c:v>SUM 2087</c:v>
                </c:pt>
                <c:pt idx="266">
                  <c:v>WIN 2087</c:v>
                </c:pt>
                <c:pt idx="267">
                  <c:v>SPR 2088</c:v>
                </c:pt>
                <c:pt idx="268">
                  <c:v>SUM 2088</c:v>
                </c:pt>
                <c:pt idx="269">
                  <c:v>WIN 2088</c:v>
                </c:pt>
                <c:pt idx="270">
                  <c:v>SPR 2089</c:v>
                </c:pt>
                <c:pt idx="271">
                  <c:v>SUM 2089</c:v>
                </c:pt>
                <c:pt idx="272">
                  <c:v>WIN 2089</c:v>
                </c:pt>
                <c:pt idx="273">
                  <c:v>SPR 2090</c:v>
                </c:pt>
                <c:pt idx="274">
                  <c:v>SUM 2090</c:v>
                </c:pt>
                <c:pt idx="275">
                  <c:v>WIN 2090</c:v>
                </c:pt>
                <c:pt idx="276">
                  <c:v>SPR 2091</c:v>
                </c:pt>
                <c:pt idx="277">
                  <c:v>SUM 2091</c:v>
                </c:pt>
                <c:pt idx="278">
                  <c:v>WIN 2091</c:v>
                </c:pt>
                <c:pt idx="279">
                  <c:v>SPR 2092</c:v>
                </c:pt>
                <c:pt idx="280">
                  <c:v>SUM 2092</c:v>
                </c:pt>
                <c:pt idx="281">
                  <c:v>WIN 2092</c:v>
                </c:pt>
                <c:pt idx="282">
                  <c:v>SPR 2093</c:v>
                </c:pt>
                <c:pt idx="283">
                  <c:v>SUM 2093</c:v>
                </c:pt>
                <c:pt idx="284">
                  <c:v>WIN 2093</c:v>
                </c:pt>
                <c:pt idx="285">
                  <c:v>SPR 2094</c:v>
                </c:pt>
                <c:pt idx="286">
                  <c:v>SUM 2094</c:v>
                </c:pt>
                <c:pt idx="287">
                  <c:v>WIN 2094</c:v>
                </c:pt>
                <c:pt idx="288">
                  <c:v>SPR 2095</c:v>
                </c:pt>
                <c:pt idx="289">
                  <c:v>SUM 2095</c:v>
                </c:pt>
                <c:pt idx="290">
                  <c:v>WIN 2095</c:v>
                </c:pt>
                <c:pt idx="291">
                  <c:v>SPR 2096</c:v>
                </c:pt>
                <c:pt idx="292">
                  <c:v>SUM 2096</c:v>
                </c:pt>
                <c:pt idx="293">
                  <c:v>WIN 2096</c:v>
                </c:pt>
                <c:pt idx="294">
                  <c:v>SPR 2097</c:v>
                </c:pt>
                <c:pt idx="295">
                  <c:v>SUM 2097</c:v>
                </c:pt>
                <c:pt idx="296">
                  <c:v>WIN 2097</c:v>
                </c:pt>
                <c:pt idx="297">
                  <c:v>SPR 2098</c:v>
                </c:pt>
                <c:pt idx="298">
                  <c:v>SUM 2098</c:v>
                </c:pt>
                <c:pt idx="299">
                  <c:v>WIN 2098</c:v>
                </c:pt>
                <c:pt idx="300">
                  <c:v>SPR 2099</c:v>
                </c:pt>
                <c:pt idx="301">
                  <c:v>SUM 2099</c:v>
                </c:pt>
                <c:pt idx="302">
                  <c:v>WIN 2099</c:v>
                </c:pt>
                <c:pt idx="303">
                  <c:v>SPR 2100</c:v>
                </c:pt>
                <c:pt idx="304">
                  <c:v>SUM 2100</c:v>
                </c:pt>
                <c:pt idx="305">
                  <c:v>WIN 2100</c:v>
                </c:pt>
                <c:pt idx="306">
                  <c:v>SPR 2101</c:v>
                </c:pt>
                <c:pt idx="307">
                  <c:v>SUM 2101</c:v>
                </c:pt>
                <c:pt idx="308">
                  <c:v>WIN 2101</c:v>
                </c:pt>
                <c:pt idx="309">
                  <c:v>SPR 2102</c:v>
                </c:pt>
                <c:pt idx="310">
                  <c:v>SUM 2102</c:v>
                </c:pt>
                <c:pt idx="311">
                  <c:v>WIN 2102</c:v>
                </c:pt>
                <c:pt idx="312">
                  <c:v>SPR 2103</c:v>
                </c:pt>
                <c:pt idx="313">
                  <c:v>SUM 2103</c:v>
                </c:pt>
                <c:pt idx="314">
                  <c:v>WIN 2103</c:v>
                </c:pt>
                <c:pt idx="315">
                  <c:v>SPR 2104</c:v>
                </c:pt>
                <c:pt idx="316">
                  <c:v>SUM 2104</c:v>
                </c:pt>
                <c:pt idx="317">
                  <c:v>WIN 2104</c:v>
                </c:pt>
                <c:pt idx="318">
                  <c:v>SPR 2105</c:v>
                </c:pt>
                <c:pt idx="319">
                  <c:v>SUM 2105</c:v>
                </c:pt>
                <c:pt idx="320">
                  <c:v>WIN 2105</c:v>
                </c:pt>
                <c:pt idx="321">
                  <c:v>SPR 2106</c:v>
                </c:pt>
                <c:pt idx="322">
                  <c:v>SUM 2106</c:v>
                </c:pt>
                <c:pt idx="323">
                  <c:v>WIN 2106</c:v>
                </c:pt>
                <c:pt idx="324">
                  <c:v>SPR 2107</c:v>
                </c:pt>
                <c:pt idx="325">
                  <c:v>SUM 2107</c:v>
                </c:pt>
                <c:pt idx="326">
                  <c:v>WIN 2107</c:v>
                </c:pt>
                <c:pt idx="327">
                  <c:v>SPR 2108</c:v>
                </c:pt>
                <c:pt idx="328">
                  <c:v>SUM 2108</c:v>
                </c:pt>
                <c:pt idx="329">
                  <c:v>WIN 2108</c:v>
                </c:pt>
                <c:pt idx="330">
                  <c:v>SPR 2109</c:v>
                </c:pt>
                <c:pt idx="331">
                  <c:v>SUM 2109</c:v>
                </c:pt>
                <c:pt idx="332">
                  <c:v>WIN 2109</c:v>
                </c:pt>
                <c:pt idx="333">
                  <c:v>SPR 2110</c:v>
                </c:pt>
                <c:pt idx="334">
                  <c:v>SUM 2110</c:v>
                </c:pt>
                <c:pt idx="335">
                  <c:v>WIN 2110</c:v>
                </c:pt>
                <c:pt idx="336">
                  <c:v>SPR 2111</c:v>
                </c:pt>
                <c:pt idx="337">
                  <c:v>SUM 2111</c:v>
                </c:pt>
                <c:pt idx="338">
                  <c:v>WIN 2111</c:v>
                </c:pt>
                <c:pt idx="339">
                  <c:v>SPR 2112</c:v>
                </c:pt>
                <c:pt idx="340">
                  <c:v>SUM 2112</c:v>
                </c:pt>
                <c:pt idx="341">
                  <c:v>WIN 2112</c:v>
                </c:pt>
                <c:pt idx="342">
                  <c:v>SPR 2113</c:v>
                </c:pt>
                <c:pt idx="343">
                  <c:v>SUM 2113</c:v>
                </c:pt>
                <c:pt idx="344">
                  <c:v>WIN 2113</c:v>
                </c:pt>
                <c:pt idx="345">
                  <c:v>SPR 2114</c:v>
                </c:pt>
                <c:pt idx="346">
                  <c:v>SUM 2114</c:v>
                </c:pt>
                <c:pt idx="347">
                  <c:v>WIN 2114</c:v>
                </c:pt>
                <c:pt idx="348">
                  <c:v>SPR 2115</c:v>
                </c:pt>
                <c:pt idx="349">
                  <c:v>SUM 2115</c:v>
                </c:pt>
                <c:pt idx="350">
                  <c:v>WIN 2115</c:v>
                </c:pt>
                <c:pt idx="351">
                  <c:v>SPR 2116</c:v>
                </c:pt>
                <c:pt idx="352">
                  <c:v>SUM 2116</c:v>
                </c:pt>
                <c:pt idx="353">
                  <c:v>WIN 2116</c:v>
                </c:pt>
                <c:pt idx="354">
                  <c:v>SPR 2117</c:v>
                </c:pt>
                <c:pt idx="355">
                  <c:v>SUM 2117</c:v>
                </c:pt>
                <c:pt idx="356">
                  <c:v>WIN 2117</c:v>
                </c:pt>
                <c:pt idx="357">
                  <c:v>SPR 2118</c:v>
                </c:pt>
                <c:pt idx="358">
                  <c:v>SUM 2118</c:v>
                </c:pt>
                <c:pt idx="359">
                  <c:v>WIN 2118</c:v>
                </c:pt>
                <c:pt idx="360">
                  <c:v>SPR 2119</c:v>
                </c:pt>
                <c:pt idx="361">
                  <c:v>SUM 2119</c:v>
                </c:pt>
                <c:pt idx="362">
                  <c:v>WIN 2119</c:v>
                </c:pt>
                <c:pt idx="363">
                  <c:v>SPR 2120</c:v>
                </c:pt>
                <c:pt idx="364">
                  <c:v>SUM 2120</c:v>
                </c:pt>
                <c:pt idx="365">
                  <c:v>WIN 2120</c:v>
                </c:pt>
                <c:pt idx="366">
                  <c:v>SPR 2121</c:v>
                </c:pt>
                <c:pt idx="367">
                  <c:v>SUM 2121</c:v>
                </c:pt>
                <c:pt idx="368">
                  <c:v>WIN 2121</c:v>
                </c:pt>
                <c:pt idx="369">
                  <c:v>SPR 2122</c:v>
                </c:pt>
                <c:pt idx="370">
                  <c:v>SUM 2122</c:v>
                </c:pt>
                <c:pt idx="371">
                  <c:v>WIN 2122</c:v>
                </c:pt>
                <c:pt idx="372">
                  <c:v>SPR 2123</c:v>
                </c:pt>
                <c:pt idx="373">
                  <c:v>SUM 2123</c:v>
                </c:pt>
                <c:pt idx="374">
                  <c:v>WIN 2123</c:v>
                </c:pt>
                <c:pt idx="375">
                  <c:v>SPR 2124</c:v>
                </c:pt>
                <c:pt idx="376">
                  <c:v>SUM 2124</c:v>
                </c:pt>
                <c:pt idx="377">
                  <c:v>WIN 2124</c:v>
                </c:pt>
                <c:pt idx="378">
                  <c:v>SPR 2125</c:v>
                </c:pt>
                <c:pt idx="379">
                  <c:v>SUM 2125</c:v>
                </c:pt>
                <c:pt idx="380">
                  <c:v>WIN 2125</c:v>
                </c:pt>
                <c:pt idx="381">
                  <c:v>SPR 2126</c:v>
                </c:pt>
                <c:pt idx="382">
                  <c:v>SUM 2126</c:v>
                </c:pt>
                <c:pt idx="383">
                  <c:v>WIN 2126</c:v>
                </c:pt>
                <c:pt idx="384">
                  <c:v>SPR 2127</c:v>
                </c:pt>
                <c:pt idx="385">
                  <c:v>SUM 2127</c:v>
                </c:pt>
                <c:pt idx="386">
                  <c:v>WIN 2127</c:v>
                </c:pt>
                <c:pt idx="387">
                  <c:v>SPR 2128</c:v>
                </c:pt>
                <c:pt idx="388">
                  <c:v>SUM 2128</c:v>
                </c:pt>
                <c:pt idx="389">
                  <c:v>WIN 2128</c:v>
                </c:pt>
                <c:pt idx="390">
                  <c:v>SPR 2129</c:v>
                </c:pt>
                <c:pt idx="391">
                  <c:v>SUM 2129</c:v>
                </c:pt>
                <c:pt idx="392">
                  <c:v>WIN 2129</c:v>
                </c:pt>
                <c:pt idx="393">
                  <c:v>SPR 2130</c:v>
                </c:pt>
                <c:pt idx="394">
                  <c:v>SUM 2130</c:v>
                </c:pt>
                <c:pt idx="395">
                  <c:v>WIN 2130</c:v>
                </c:pt>
                <c:pt idx="396">
                  <c:v>SPR 2131</c:v>
                </c:pt>
                <c:pt idx="397">
                  <c:v>SUM 2131</c:v>
                </c:pt>
                <c:pt idx="398">
                  <c:v>WIN 2131</c:v>
                </c:pt>
                <c:pt idx="399">
                  <c:v>SPR 2132</c:v>
                </c:pt>
                <c:pt idx="400">
                  <c:v>SUM 2132</c:v>
                </c:pt>
                <c:pt idx="401">
                  <c:v>WIN 2132</c:v>
                </c:pt>
                <c:pt idx="402">
                  <c:v>SPR 2133</c:v>
                </c:pt>
                <c:pt idx="403">
                  <c:v>SUM 2133</c:v>
                </c:pt>
                <c:pt idx="404">
                  <c:v>WIN 2133</c:v>
                </c:pt>
                <c:pt idx="405">
                  <c:v>SPR 2134</c:v>
                </c:pt>
                <c:pt idx="406">
                  <c:v>SUM 2134</c:v>
                </c:pt>
                <c:pt idx="407">
                  <c:v>WIN 2134</c:v>
                </c:pt>
                <c:pt idx="408">
                  <c:v>SPR 2135</c:v>
                </c:pt>
                <c:pt idx="409">
                  <c:v>SUM 2135</c:v>
                </c:pt>
                <c:pt idx="410">
                  <c:v>WIN 2135</c:v>
                </c:pt>
                <c:pt idx="411">
                  <c:v>SPR 2136</c:v>
                </c:pt>
                <c:pt idx="412">
                  <c:v>SUM 2136</c:v>
                </c:pt>
                <c:pt idx="413">
                  <c:v>WIN 2136</c:v>
                </c:pt>
                <c:pt idx="414">
                  <c:v>SPR 2137</c:v>
                </c:pt>
                <c:pt idx="415">
                  <c:v>SUM 2137</c:v>
                </c:pt>
                <c:pt idx="416">
                  <c:v>WIN 2137</c:v>
                </c:pt>
                <c:pt idx="417">
                  <c:v>SPR 2138</c:v>
                </c:pt>
                <c:pt idx="418">
                  <c:v>SUM 2138</c:v>
                </c:pt>
                <c:pt idx="419">
                  <c:v>WIN 2138</c:v>
                </c:pt>
                <c:pt idx="420">
                  <c:v>SPR 2139</c:v>
                </c:pt>
                <c:pt idx="421">
                  <c:v>SUM 2139</c:v>
                </c:pt>
                <c:pt idx="422">
                  <c:v>WIN 2139</c:v>
                </c:pt>
                <c:pt idx="423">
                  <c:v>SPR 2140</c:v>
                </c:pt>
                <c:pt idx="424">
                  <c:v>SUM 2140</c:v>
                </c:pt>
                <c:pt idx="425">
                  <c:v>WIN 2140</c:v>
                </c:pt>
                <c:pt idx="426">
                  <c:v>SPR 2141</c:v>
                </c:pt>
                <c:pt idx="427">
                  <c:v>SUM 2141</c:v>
                </c:pt>
                <c:pt idx="428">
                  <c:v>WIN 2141</c:v>
                </c:pt>
                <c:pt idx="429">
                  <c:v>SPR 2142</c:v>
                </c:pt>
                <c:pt idx="430">
                  <c:v>SUM 2142</c:v>
                </c:pt>
                <c:pt idx="431">
                  <c:v>WIN 2142</c:v>
                </c:pt>
                <c:pt idx="432">
                  <c:v>SPR 2143</c:v>
                </c:pt>
                <c:pt idx="433">
                  <c:v>SUM 2143</c:v>
                </c:pt>
                <c:pt idx="434">
                  <c:v>WIN 2143</c:v>
                </c:pt>
                <c:pt idx="435">
                  <c:v>SPR 2144</c:v>
                </c:pt>
                <c:pt idx="436">
                  <c:v>SUM 2144</c:v>
                </c:pt>
                <c:pt idx="437">
                  <c:v>WIN 2144</c:v>
                </c:pt>
                <c:pt idx="438">
                  <c:v>SPR 2145</c:v>
                </c:pt>
                <c:pt idx="439">
                  <c:v>SUM 2145</c:v>
                </c:pt>
                <c:pt idx="440">
                  <c:v>WIN 2145</c:v>
                </c:pt>
                <c:pt idx="441">
                  <c:v>SPR 2146</c:v>
                </c:pt>
                <c:pt idx="442">
                  <c:v>SUM 2146</c:v>
                </c:pt>
                <c:pt idx="443">
                  <c:v>WIN 2146</c:v>
                </c:pt>
                <c:pt idx="444">
                  <c:v>SPR 2147</c:v>
                </c:pt>
                <c:pt idx="445">
                  <c:v>SUM 2147</c:v>
                </c:pt>
                <c:pt idx="446">
                  <c:v>WIN 2147</c:v>
                </c:pt>
                <c:pt idx="447">
                  <c:v>SPR 2148</c:v>
                </c:pt>
                <c:pt idx="448">
                  <c:v>SUM 2148</c:v>
                </c:pt>
                <c:pt idx="449">
                  <c:v>WIN 2148</c:v>
                </c:pt>
              </c:strCache>
            </c:strRef>
          </c:cat>
          <c:val>
            <c:numRef>
              <c:f>CalculatedEffects!$CW$7:$CW$456</c:f>
              <c:numCache>
                <c:formatCode>#,##0.0</c:formatCode>
                <c:ptCount val="4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1.7089629545807849E-4</c:v>
                </c:pt>
                <c:pt idx="31">
                  <c:v>8.8947638869285616E-4</c:v>
                </c:pt>
                <c:pt idx="32">
                  <c:v>2.564646303653717E-3</c:v>
                </c:pt>
                <c:pt idx="33">
                  <c:v>5.46254962682724E-3</c:v>
                </c:pt>
                <c:pt idx="34">
                  <c:v>9.6229612827301008E-3</c:v>
                </c:pt>
                <c:pt idx="35">
                  <c:v>1.4885365962982183E-2</c:v>
                </c:pt>
                <c:pt idx="36">
                  <c:v>2.0950168371200565E-2</c:v>
                </c:pt>
                <c:pt idx="37">
                  <c:v>2.7462244033813487E-2</c:v>
                </c:pt>
                <c:pt idx="38">
                  <c:v>3.4063816070556648E-2</c:v>
                </c:pt>
                <c:pt idx="39">
                  <c:v>4.0428400039672859E-2</c:v>
                </c:pt>
                <c:pt idx="40">
                  <c:v>4.6288132667541497E-2</c:v>
                </c:pt>
                <c:pt idx="41">
                  <c:v>5.1431536674499505E-2</c:v>
                </c:pt>
                <c:pt idx="42">
                  <c:v>5.5706977844238316E-2</c:v>
                </c:pt>
                <c:pt idx="43">
                  <c:v>5.9018611907959005E-2</c:v>
                </c:pt>
                <c:pt idx="44">
                  <c:v>6.1310768127441427E-2</c:v>
                </c:pt>
                <c:pt idx="45">
                  <c:v>6.2570333480834961E-2</c:v>
                </c:pt>
                <c:pt idx="46">
                  <c:v>6.2805652618408217E-2</c:v>
                </c:pt>
                <c:pt idx="47">
                  <c:v>6.2058448791503906E-2</c:v>
                </c:pt>
                <c:pt idx="48">
                  <c:v>6.0375690460205092E-2</c:v>
                </c:pt>
                <c:pt idx="49">
                  <c:v>5.7819843292236342E-2</c:v>
                </c:pt>
                <c:pt idx="50">
                  <c:v>5.4458141326904311E-2</c:v>
                </c:pt>
                <c:pt idx="51">
                  <c:v>5.0365447998046903E-2</c:v>
                </c:pt>
                <c:pt idx="52">
                  <c:v>4.5611381530761726E-2</c:v>
                </c:pt>
                <c:pt idx="53">
                  <c:v>4.0266990661621101E-2</c:v>
                </c:pt>
                <c:pt idx="54">
                  <c:v>3.4404754638671875E-2</c:v>
                </c:pt>
                <c:pt idx="55">
                  <c:v>2.8088569641113281E-2</c:v>
                </c:pt>
                <c:pt idx="56">
                  <c:v>2.1382331848144535E-2</c:v>
                </c:pt>
                <c:pt idx="57">
                  <c:v>1.4338493347167972E-2</c:v>
                </c:pt>
                <c:pt idx="58">
                  <c:v>7.0161819458007821E-3</c:v>
                </c:pt>
                <c:pt idx="59">
                  <c:v>-5.4073333740234397E-4</c:v>
                </c:pt>
                <c:pt idx="60">
                  <c:v>-8.2836151123046892E-3</c:v>
                </c:pt>
                <c:pt idx="61">
                  <c:v>-1.6176223754882816E-2</c:v>
                </c:pt>
                <c:pt idx="62">
                  <c:v>-2.4181365966796878E-2</c:v>
                </c:pt>
                <c:pt idx="63">
                  <c:v>-3.2266616821289076E-2</c:v>
                </c:pt>
                <c:pt idx="64">
                  <c:v>-4.0403366088867188E-2</c:v>
                </c:pt>
                <c:pt idx="65">
                  <c:v>-4.8565864562988281E-2</c:v>
                </c:pt>
                <c:pt idx="66">
                  <c:v>-5.6733131408691427E-2</c:v>
                </c:pt>
                <c:pt idx="67">
                  <c:v>-6.4883232116699247E-2</c:v>
                </c:pt>
                <c:pt idx="68">
                  <c:v>-7.2999000549316434E-2</c:v>
                </c:pt>
                <c:pt idx="69">
                  <c:v>-8.1065177917480497E-2</c:v>
                </c:pt>
                <c:pt idx="70">
                  <c:v>-8.9070320129394573E-2</c:v>
                </c:pt>
                <c:pt idx="71">
                  <c:v>-9.6999168395996135E-2</c:v>
                </c:pt>
                <c:pt idx="72">
                  <c:v>-0.10484504699707033</c:v>
                </c:pt>
                <c:pt idx="73">
                  <c:v>-0.11259937286376955</c:v>
                </c:pt>
                <c:pt idx="74">
                  <c:v>-0.1202526092529297</c:v>
                </c:pt>
                <c:pt idx="75">
                  <c:v>-0.1278038024902344</c:v>
                </c:pt>
                <c:pt idx="76">
                  <c:v>-0.13524246215820318</c:v>
                </c:pt>
                <c:pt idx="77">
                  <c:v>-0.14256763458251956</c:v>
                </c:pt>
                <c:pt idx="78">
                  <c:v>-0.14977455139160156</c:v>
                </c:pt>
                <c:pt idx="79">
                  <c:v>-0.15686130523681641</c:v>
                </c:pt>
                <c:pt idx="80">
                  <c:v>-0.16382312774658203</c:v>
                </c:pt>
                <c:pt idx="81">
                  <c:v>-0.17066097259521484</c:v>
                </c:pt>
                <c:pt idx="82">
                  <c:v>-0.17737483978271484</c:v>
                </c:pt>
                <c:pt idx="83">
                  <c:v>-0.18396186828613284</c:v>
                </c:pt>
                <c:pt idx="84">
                  <c:v>-0.19042396545410159</c:v>
                </c:pt>
                <c:pt idx="85">
                  <c:v>-0.19676017761230474</c:v>
                </c:pt>
                <c:pt idx="86">
                  <c:v>-0.20297002792358393</c:v>
                </c:pt>
                <c:pt idx="87">
                  <c:v>-0.20905351638793945</c:v>
                </c:pt>
                <c:pt idx="88">
                  <c:v>-0.2150139808654786</c:v>
                </c:pt>
                <c:pt idx="89">
                  <c:v>-0.22084999084472662</c:v>
                </c:pt>
                <c:pt idx="90">
                  <c:v>-0.22656345367431643</c:v>
                </c:pt>
                <c:pt idx="91">
                  <c:v>-0.23215436935424805</c:v>
                </c:pt>
                <c:pt idx="92">
                  <c:v>-0.23762607574462888</c:v>
                </c:pt>
                <c:pt idx="93">
                  <c:v>-0.24298000335693362</c:v>
                </c:pt>
                <c:pt idx="94">
                  <c:v>-0.24821805953979498</c:v>
                </c:pt>
                <c:pt idx="95">
                  <c:v>-0.25333976745605474</c:v>
                </c:pt>
                <c:pt idx="96">
                  <c:v>-0.2583470344543457</c:v>
                </c:pt>
                <c:pt idx="97">
                  <c:v>-0.26324415206909174</c:v>
                </c:pt>
                <c:pt idx="98">
                  <c:v>-0.26802873611450201</c:v>
                </c:pt>
                <c:pt idx="99">
                  <c:v>-0.27270650863647461</c:v>
                </c:pt>
                <c:pt idx="100">
                  <c:v>-0.27727603912353516</c:v>
                </c:pt>
                <c:pt idx="101">
                  <c:v>-0.28174209594726574</c:v>
                </c:pt>
                <c:pt idx="102">
                  <c:v>-0.28610658645629883</c:v>
                </c:pt>
                <c:pt idx="103">
                  <c:v>-0.29036998748779302</c:v>
                </c:pt>
                <c:pt idx="104">
                  <c:v>-0.29453516006469732</c:v>
                </c:pt>
                <c:pt idx="105">
                  <c:v>-0.29860210418701177</c:v>
                </c:pt>
                <c:pt idx="106">
                  <c:v>-0.30257272720336925</c:v>
                </c:pt>
                <c:pt idx="107">
                  <c:v>-0.30645179748535162</c:v>
                </c:pt>
                <c:pt idx="108">
                  <c:v>-0.31023979187011724</c:v>
                </c:pt>
                <c:pt idx="109">
                  <c:v>-0.31393814086914074</c:v>
                </c:pt>
                <c:pt idx="110">
                  <c:v>-0.31754755973815918</c:v>
                </c:pt>
                <c:pt idx="111">
                  <c:v>-0.3210732936859132</c:v>
                </c:pt>
                <c:pt idx="112">
                  <c:v>-0.32451272010803234</c:v>
                </c:pt>
                <c:pt idx="113">
                  <c:v>-0.32787227630615245</c:v>
                </c:pt>
                <c:pt idx="114">
                  <c:v>-0.33115315437316895</c:v>
                </c:pt>
                <c:pt idx="115">
                  <c:v>-0.33435368537902843</c:v>
                </c:pt>
                <c:pt idx="116">
                  <c:v>-0.3374776840209962</c:v>
                </c:pt>
                <c:pt idx="117">
                  <c:v>-0.34052348136901872</c:v>
                </c:pt>
                <c:pt idx="118">
                  <c:v>-0.34349846839904802</c:v>
                </c:pt>
                <c:pt idx="119">
                  <c:v>-0.34639954566955578</c:v>
                </c:pt>
                <c:pt idx="120">
                  <c:v>-0.34923076629638677</c:v>
                </c:pt>
                <c:pt idx="121">
                  <c:v>-0.35199236869812012</c:v>
                </c:pt>
                <c:pt idx="122">
                  <c:v>-0.35468792915344244</c:v>
                </c:pt>
                <c:pt idx="123">
                  <c:v>-0.35731720924377447</c:v>
                </c:pt>
                <c:pt idx="124">
                  <c:v>-0.35988330841064464</c:v>
                </c:pt>
                <c:pt idx="125">
                  <c:v>-0.3623859882354738</c:v>
                </c:pt>
                <c:pt idx="126">
                  <c:v>-0.36482453346252447</c:v>
                </c:pt>
                <c:pt idx="127">
                  <c:v>-0.36720633506774908</c:v>
                </c:pt>
                <c:pt idx="128">
                  <c:v>-0.36952757835388195</c:v>
                </c:pt>
                <c:pt idx="129">
                  <c:v>-0.37179303169250483</c:v>
                </c:pt>
                <c:pt idx="130">
                  <c:v>-0.37400150299072271</c:v>
                </c:pt>
                <c:pt idx="131">
                  <c:v>-0.37615823745727545</c:v>
                </c:pt>
                <c:pt idx="132">
                  <c:v>-0.37826108932495128</c:v>
                </c:pt>
                <c:pt idx="133">
                  <c:v>-0.38031053543090831</c:v>
                </c:pt>
                <c:pt idx="134">
                  <c:v>-0.38231277465820329</c:v>
                </c:pt>
                <c:pt idx="135">
                  <c:v>-0.38426208496093756</c:v>
                </c:pt>
                <c:pt idx="136">
                  <c:v>-0.38616299629211437</c:v>
                </c:pt>
                <c:pt idx="137">
                  <c:v>-0.38801968097686779</c:v>
                </c:pt>
                <c:pt idx="138">
                  <c:v>-0.38983142375946056</c:v>
                </c:pt>
                <c:pt idx="139">
                  <c:v>-0.39159703254699701</c:v>
                </c:pt>
                <c:pt idx="140">
                  <c:v>-0.39331781864166271</c:v>
                </c:pt>
                <c:pt idx="141">
                  <c:v>-0.39499473571777355</c:v>
                </c:pt>
                <c:pt idx="142">
                  <c:v>-0.39663219451904302</c:v>
                </c:pt>
                <c:pt idx="143">
                  <c:v>-0.3982292413711549</c:v>
                </c:pt>
                <c:pt idx="144">
                  <c:v>-0.39978861808776867</c:v>
                </c:pt>
                <c:pt idx="145">
                  <c:v>-0.40131199359893804</c:v>
                </c:pt>
                <c:pt idx="146">
                  <c:v>-0.40279281139373785</c:v>
                </c:pt>
                <c:pt idx="147">
                  <c:v>-0.40423929691314692</c:v>
                </c:pt>
                <c:pt idx="148">
                  <c:v>-0.40564727783203131</c:v>
                </c:pt>
                <c:pt idx="149">
                  <c:v>-0.40701973438262945</c:v>
                </c:pt>
                <c:pt idx="150">
                  <c:v>-0.40836286544799816</c:v>
                </c:pt>
                <c:pt idx="151">
                  <c:v>-0.40967082977294933</c:v>
                </c:pt>
                <c:pt idx="152">
                  <c:v>-0.41094851493835455</c:v>
                </c:pt>
                <c:pt idx="153">
                  <c:v>-0.41219615936279297</c:v>
                </c:pt>
                <c:pt idx="154">
                  <c:v>-0.41341006755828863</c:v>
                </c:pt>
                <c:pt idx="155">
                  <c:v>-0.41459715366363525</c:v>
                </c:pt>
                <c:pt idx="156">
                  <c:v>-0.41575598716735845</c:v>
                </c:pt>
                <c:pt idx="157">
                  <c:v>-0.4168850183486939</c:v>
                </c:pt>
                <c:pt idx="158">
                  <c:v>-0.41798543930053716</c:v>
                </c:pt>
                <c:pt idx="159">
                  <c:v>-0.41905844211578375</c:v>
                </c:pt>
                <c:pt idx="160">
                  <c:v>-0.42010819911956793</c:v>
                </c:pt>
                <c:pt idx="161">
                  <c:v>-0.42113077640533442</c:v>
                </c:pt>
                <c:pt idx="162">
                  <c:v>-0.4221256971359254</c:v>
                </c:pt>
                <c:pt idx="163">
                  <c:v>-0.42309951782226574</c:v>
                </c:pt>
                <c:pt idx="164">
                  <c:v>-0.4240469932556154</c:v>
                </c:pt>
                <c:pt idx="165">
                  <c:v>-0.42497372627258306</c:v>
                </c:pt>
                <c:pt idx="166">
                  <c:v>-0.42587733268737799</c:v>
                </c:pt>
                <c:pt idx="167">
                  <c:v>-0.42675882577896124</c:v>
                </c:pt>
                <c:pt idx="168">
                  <c:v>-0.42761874198913585</c:v>
                </c:pt>
                <c:pt idx="169">
                  <c:v>-0.42845702171325689</c:v>
                </c:pt>
                <c:pt idx="170">
                  <c:v>-0.42927742004394531</c:v>
                </c:pt>
                <c:pt idx="171">
                  <c:v>-0.43007546663284313</c:v>
                </c:pt>
                <c:pt idx="172">
                  <c:v>-0.43085765838623047</c:v>
                </c:pt>
                <c:pt idx="173">
                  <c:v>-0.43162250518798839</c:v>
                </c:pt>
                <c:pt idx="174">
                  <c:v>-0.43236446380615245</c:v>
                </c:pt>
                <c:pt idx="175">
                  <c:v>-0.43309277296066295</c:v>
                </c:pt>
                <c:pt idx="176">
                  <c:v>-0.43380117416381841</c:v>
                </c:pt>
                <c:pt idx="177">
                  <c:v>-0.43449056148529064</c:v>
                </c:pt>
                <c:pt idx="178">
                  <c:v>-0.43516546487808233</c:v>
                </c:pt>
                <c:pt idx="179">
                  <c:v>-0.43582230806350714</c:v>
                </c:pt>
                <c:pt idx="180">
                  <c:v>-0.43646508455276495</c:v>
                </c:pt>
                <c:pt idx="181">
                  <c:v>-0.43709319829940801</c:v>
                </c:pt>
                <c:pt idx="182">
                  <c:v>-0.43770623207092285</c:v>
                </c:pt>
                <c:pt idx="183">
                  <c:v>-0.43830341100692755</c:v>
                </c:pt>
                <c:pt idx="184">
                  <c:v>-0.438887119293213</c:v>
                </c:pt>
                <c:pt idx="185">
                  <c:v>-0.43945991992950451</c:v>
                </c:pt>
                <c:pt idx="186">
                  <c:v>-0.44001996517181408</c:v>
                </c:pt>
                <c:pt idx="187">
                  <c:v>-0.44056516885757452</c:v>
                </c:pt>
                <c:pt idx="188">
                  <c:v>-0.44109731912612915</c:v>
                </c:pt>
                <c:pt idx="189">
                  <c:v>-0.44161760807037359</c:v>
                </c:pt>
                <c:pt idx="190">
                  <c:v>-0.44212329387664806</c:v>
                </c:pt>
                <c:pt idx="191">
                  <c:v>-0.4426192045211792</c:v>
                </c:pt>
                <c:pt idx="192">
                  <c:v>-0.44310182332992565</c:v>
                </c:pt>
                <c:pt idx="193">
                  <c:v>-0.44357562065124517</c:v>
                </c:pt>
                <c:pt idx="194">
                  <c:v>-0.44403696060180675</c:v>
                </c:pt>
                <c:pt idx="195">
                  <c:v>-0.44448953866958624</c:v>
                </c:pt>
                <c:pt idx="196">
                  <c:v>-0.44493311643600464</c:v>
                </c:pt>
                <c:pt idx="197">
                  <c:v>-0.44536346197128307</c:v>
                </c:pt>
                <c:pt idx="198">
                  <c:v>-0.44578754901885992</c:v>
                </c:pt>
                <c:pt idx="199">
                  <c:v>-0.44620072841644287</c:v>
                </c:pt>
                <c:pt idx="200">
                  <c:v>-0.44660198688507086</c:v>
                </c:pt>
                <c:pt idx="201">
                  <c:v>-0.44699397683143621</c:v>
                </c:pt>
                <c:pt idx="202">
                  <c:v>-0.44737911224365245</c:v>
                </c:pt>
                <c:pt idx="203">
                  <c:v>-0.44775590300559998</c:v>
                </c:pt>
                <c:pt idx="204">
                  <c:v>-0.44812265038490307</c:v>
                </c:pt>
                <c:pt idx="205">
                  <c:v>-0.44848507642745983</c:v>
                </c:pt>
                <c:pt idx="206">
                  <c:v>-0.44883733987808233</c:v>
                </c:pt>
                <c:pt idx="207">
                  <c:v>-0.44918116927146923</c:v>
                </c:pt>
                <c:pt idx="208">
                  <c:v>-0.44951799511909496</c:v>
                </c:pt>
                <c:pt idx="209">
                  <c:v>-0.44984537363052374</c:v>
                </c:pt>
                <c:pt idx="210">
                  <c:v>-0.4501683115959168</c:v>
                </c:pt>
                <c:pt idx="211">
                  <c:v>-0.45048406720161444</c:v>
                </c:pt>
                <c:pt idx="212">
                  <c:v>-0.45078977942466741</c:v>
                </c:pt>
                <c:pt idx="213">
                  <c:v>-0.45109385251998896</c:v>
                </c:pt>
                <c:pt idx="214">
                  <c:v>-0.45138943195343023</c:v>
                </c:pt>
                <c:pt idx="215">
                  <c:v>-0.4516769945621491</c:v>
                </c:pt>
                <c:pt idx="216">
                  <c:v>-0.45195707678794866</c:v>
                </c:pt>
                <c:pt idx="217">
                  <c:v>-0.45222991704940801</c:v>
                </c:pt>
                <c:pt idx="218">
                  <c:v>-0.4524996280670166</c:v>
                </c:pt>
                <c:pt idx="219">
                  <c:v>-0.45276248455047607</c:v>
                </c:pt>
                <c:pt idx="220">
                  <c:v>-0.45302227139472973</c:v>
                </c:pt>
                <c:pt idx="221">
                  <c:v>-0.45327511429786682</c:v>
                </c:pt>
                <c:pt idx="222">
                  <c:v>-0.45352458953857427</c:v>
                </c:pt>
                <c:pt idx="223">
                  <c:v>-0.45376664400100702</c:v>
                </c:pt>
                <c:pt idx="224">
                  <c:v>-0.45400461554527288</c:v>
                </c:pt>
                <c:pt idx="225">
                  <c:v>-0.45423805713653559</c:v>
                </c:pt>
                <c:pt idx="226">
                  <c:v>-0.45446640253067022</c:v>
                </c:pt>
                <c:pt idx="227">
                  <c:v>-0.45468899607658386</c:v>
                </c:pt>
                <c:pt idx="228">
                  <c:v>-0.45490893721580516</c:v>
                </c:pt>
                <c:pt idx="229">
                  <c:v>-0.45512148737907421</c:v>
                </c:pt>
                <c:pt idx="230">
                  <c:v>-0.4553296566009522</c:v>
                </c:pt>
                <c:pt idx="231">
                  <c:v>-0.45553238689899445</c:v>
                </c:pt>
                <c:pt idx="232">
                  <c:v>-0.45573246479034429</c:v>
                </c:pt>
                <c:pt idx="233">
                  <c:v>-0.45592874288558966</c:v>
                </c:pt>
                <c:pt idx="234">
                  <c:v>-0.45611999928951275</c:v>
                </c:pt>
                <c:pt idx="235">
                  <c:v>-0.45630876719951641</c:v>
                </c:pt>
                <c:pt idx="236">
                  <c:v>-0.45649373531341558</c:v>
                </c:pt>
                <c:pt idx="237">
                  <c:v>-0.45667344331741339</c:v>
                </c:pt>
                <c:pt idx="238">
                  <c:v>-0.45685027539730083</c:v>
                </c:pt>
                <c:pt idx="239">
                  <c:v>-0.45702268183231365</c:v>
                </c:pt>
                <c:pt idx="240">
                  <c:v>-0.45719286799430853</c:v>
                </c:pt>
                <c:pt idx="241">
                  <c:v>-0.45735917985439306</c:v>
                </c:pt>
                <c:pt idx="242">
                  <c:v>-0.45752370357513428</c:v>
                </c:pt>
                <c:pt idx="243">
                  <c:v>-0.45768468081951147</c:v>
                </c:pt>
                <c:pt idx="244">
                  <c:v>-0.45784410834312439</c:v>
                </c:pt>
                <c:pt idx="245">
                  <c:v>-0.45799624919891357</c:v>
                </c:pt>
                <c:pt idx="246">
                  <c:v>-0.45814685523509985</c:v>
                </c:pt>
                <c:pt idx="247">
                  <c:v>-0.4582977145910262</c:v>
                </c:pt>
                <c:pt idx="248">
                  <c:v>-0.45844301581382751</c:v>
                </c:pt>
                <c:pt idx="249">
                  <c:v>-0.45858447253704082</c:v>
                </c:pt>
                <c:pt idx="250">
                  <c:v>-0.45872759819030762</c:v>
                </c:pt>
                <c:pt idx="251">
                  <c:v>-0.45886260271072388</c:v>
                </c:pt>
                <c:pt idx="252">
                  <c:v>-0.4589949250221253</c:v>
                </c:pt>
                <c:pt idx="253">
                  <c:v>-0.45912992954254156</c:v>
                </c:pt>
                <c:pt idx="254">
                  <c:v>-0.45926149189472198</c:v>
                </c:pt>
                <c:pt idx="255">
                  <c:v>-0.45939113199710846</c:v>
                </c:pt>
                <c:pt idx="256">
                  <c:v>-0.45951645076274877</c:v>
                </c:pt>
                <c:pt idx="257">
                  <c:v>-0.45963884890079493</c:v>
                </c:pt>
                <c:pt idx="258">
                  <c:v>-0.45975972712039942</c:v>
                </c:pt>
                <c:pt idx="259">
                  <c:v>-0.45988038182258617</c:v>
                </c:pt>
                <c:pt idx="260">
                  <c:v>-0.45999448001384741</c:v>
                </c:pt>
                <c:pt idx="261">
                  <c:v>-0.46011094748973846</c:v>
                </c:pt>
                <c:pt idx="262">
                  <c:v>-0.46022336184978491</c:v>
                </c:pt>
                <c:pt idx="263">
                  <c:v>-0.46033291518688207</c:v>
                </c:pt>
                <c:pt idx="264">
                  <c:v>-0.46044078469276434</c:v>
                </c:pt>
                <c:pt idx="265">
                  <c:v>-0.46054811775684362</c:v>
                </c:pt>
                <c:pt idx="266">
                  <c:v>-0.46065603196620941</c:v>
                </c:pt>
                <c:pt idx="267">
                  <c:v>-0.46075794100761419</c:v>
                </c:pt>
                <c:pt idx="268">
                  <c:v>-0.46085874736309057</c:v>
                </c:pt>
                <c:pt idx="269">
                  <c:v>-0.46095944941043854</c:v>
                </c:pt>
                <c:pt idx="270">
                  <c:v>-0.46105726063251495</c:v>
                </c:pt>
                <c:pt idx="271">
                  <c:v>-0.46115311980247498</c:v>
                </c:pt>
                <c:pt idx="272">
                  <c:v>-0.46124801784753799</c:v>
                </c:pt>
                <c:pt idx="273">
                  <c:v>-0.46133901178836828</c:v>
                </c:pt>
                <c:pt idx="274">
                  <c:v>-0.46143085509538651</c:v>
                </c:pt>
                <c:pt idx="275">
                  <c:v>-0.46152059733867656</c:v>
                </c:pt>
                <c:pt idx="276">
                  <c:v>-0.46160910278558726</c:v>
                </c:pt>
                <c:pt idx="277">
                  <c:v>-0.4616971909999848</c:v>
                </c:pt>
                <c:pt idx="278">
                  <c:v>-0.46178185939788824</c:v>
                </c:pt>
                <c:pt idx="279">
                  <c:v>-0.46186771243810654</c:v>
                </c:pt>
                <c:pt idx="280">
                  <c:v>-0.46195172518491751</c:v>
                </c:pt>
                <c:pt idx="281">
                  <c:v>-0.46203463524580007</c:v>
                </c:pt>
                <c:pt idx="282">
                  <c:v>-0.46211717277765285</c:v>
                </c:pt>
                <c:pt idx="283">
                  <c:v>-0.4621962383389473</c:v>
                </c:pt>
                <c:pt idx="284">
                  <c:v>-0.46227634698152537</c:v>
                </c:pt>
                <c:pt idx="285">
                  <c:v>-0.46235056221485149</c:v>
                </c:pt>
                <c:pt idx="286">
                  <c:v>-0.46242333203554159</c:v>
                </c:pt>
                <c:pt idx="287">
                  <c:v>-0.46249532699584966</c:v>
                </c:pt>
                <c:pt idx="288">
                  <c:v>-0.46256715059280396</c:v>
                </c:pt>
                <c:pt idx="289">
                  <c:v>-0.46263942867517466</c:v>
                </c:pt>
                <c:pt idx="290">
                  <c:v>-0.46270895749330521</c:v>
                </c:pt>
                <c:pt idx="291">
                  <c:v>-0.46277629584074031</c:v>
                </c:pt>
                <c:pt idx="292">
                  <c:v>-0.4628458321094514</c:v>
                </c:pt>
                <c:pt idx="293">
                  <c:v>-0.46291431784629827</c:v>
                </c:pt>
                <c:pt idx="294">
                  <c:v>-0.46298229694366466</c:v>
                </c:pt>
                <c:pt idx="295">
                  <c:v>-0.46304646134376537</c:v>
                </c:pt>
                <c:pt idx="296">
                  <c:v>-0.463111162185669</c:v>
                </c:pt>
                <c:pt idx="297">
                  <c:v>-0.46317307651042933</c:v>
                </c:pt>
                <c:pt idx="298">
                  <c:v>-0.46323649585247045</c:v>
                </c:pt>
                <c:pt idx="299">
                  <c:v>-0.46329810470342631</c:v>
                </c:pt>
                <c:pt idx="300">
                  <c:v>-0.46335836499929439</c:v>
                </c:pt>
                <c:pt idx="301">
                  <c:v>-0.46341773122549063</c:v>
                </c:pt>
                <c:pt idx="302">
                  <c:v>-0.46347663551568991</c:v>
                </c:pt>
                <c:pt idx="303">
                  <c:v>-0.46353550255298615</c:v>
                </c:pt>
                <c:pt idx="304">
                  <c:v>-0.46359096467494976</c:v>
                </c:pt>
                <c:pt idx="305">
                  <c:v>-0.46364723891019816</c:v>
                </c:pt>
                <c:pt idx="306">
                  <c:v>-0.4637047052383424</c:v>
                </c:pt>
                <c:pt idx="307">
                  <c:v>-0.46375615149736404</c:v>
                </c:pt>
                <c:pt idx="308">
                  <c:v>-0.46380957961082464</c:v>
                </c:pt>
                <c:pt idx="309">
                  <c:v>-0.46386156231164938</c:v>
                </c:pt>
                <c:pt idx="310">
                  <c:v>-0.46391244977712631</c:v>
                </c:pt>
                <c:pt idx="311">
                  <c:v>-0.46396259218454372</c:v>
                </c:pt>
                <c:pt idx="312">
                  <c:v>-0.46401617676019674</c:v>
                </c:pt>
                <c:pt idx="313">
                  <c:v>-0.46406587958335882</c:v>
                </c:pt>
                <c:pt idx="314">
                  <c:v>-0.46411205083131785</c:v>
                </c:pt>
                <c:pt idx="315">
                  <c:v>-0.46415882557630539</c:v>
                </c:pt>
                <c:pt idx="316">
                  <c:v>-0.46420650184154516</c:v>
                </c:pt>
                <c:pt idx="317">
                  <c:v>-0.46425160020589828</c:v>
                </c:pt>
                <c:pt idx="318">
                  <c:v>-0.46429821848869324</c:v>
                </c:pt>
                <c:pt idx="319">
                  <c:v>-0.46434284001588827</c:v>
                </c:pt>
                <c:pt idx="320">
                  <c:v>-0.46438956260681158</c:v>
                </c:pt>
                <c:pt idx="321">
                  <c:v>-0.46443484723567974</c:v>
                </c:pt>
                <c:pt idx="322">
                  <c:v>-0.46447897702455537</c:v>
                </c:pt>
                <c:pt idx="323">
                  <c:v>-0.46452221274375921</c:v>
                </c:pt>
                <c:pt idx="324">
                  <c:v>-0.46456481516361242</c:v>
                </c:pt>
                <c:pt idx="325">
                  <c:v>-0.46460703760385519</c:v>
                </c:pt>
                <c:pt idx="326">
                  <c:v>-0.46464912593364721</c:v>
                </c:pt>
                <c:pt idx="327">
                  <c:v>-0.46469132229685783</c:v>
                </c:pt>
                <c:pt idx="328">
                  <c:v>-0.46473386883735657</c:v>
                </c:pt>
                <c:pt idx="329">
                  <c:v>-0.46477317437529569</c:v>
                </c:pt>
                <c:pt idx="330">
                  <c:v>-0.46481328457593918</c:v>
                </c:pt>
                <c:pt idx="331">
                  <c:v>-0.46485441923141491</c:v>
                </c:pt>
                <c:pt idx="332">
                  <c:v>-0.46489297971129423</c:v>
                </c:pt>
                <c:pt idx="333">
                  <c:v>-0.46493298932909977</c:v>
                </c:pt>
                <c:pt idx="334">
                  <c:v>-0.46497083455324184</c:v>
                </c:pt>
                <c:pt idx="335">
                  <c:v>-0.46501053869724285</c:v>
                </c:pt>
                <c:pt idx="336">
                  <c:v>-0.46504848077893257</c:v>
                </c:pt>
                <c:pt idx="337">
                  <c:v>-0.46508485078811646</c:v>
                </c:pt>
                <c:pt idx="338">
                  <c:v>-0.46511983498930931</c:v>
                </c:pt>
                <c:pt idx="339">
                  <c:v>-0.46515362337231636</c:v>
                </c:pt>
                <c:pt idx="340">
                  <c:v>-0.46519020199775701</c:v>
                </c:pt>
                <c:pt idx="341">
                  <c:v>-0.4652259349822998</c:v>
                </c:pt>
                <c:pt idx="342">
                  <c:v>-0.465257178992033</c:v>
                </c:pt>
                <c:pt idx="343">
                  <c:v>-0.465291727334261</c:v>
                </c:pt>
                <c:pt idx="344">
                  <c:v>-0.4653221182525159</c:v>
                </c:pt>
                <c:pt idx="345">
                  <c:v>-0.4653561338782311</c:v>
                </c:pt>
                <c:pt idx="346">
                  <c:v>-0.46539011970162392</c:v>
                </c:pt>
                <c:pt idx="347">
                  <c:v>-0.46542041376233106</c:v>
                </c:pt>
                <c:pt idx="348">
                  <c:v>-0.46545097976923</c:v>
                </c:pt>
                <c:pt idx="349">
                  <c:v>-0.46548196300864236</c:v>
                </c:pt>
                <c:pt idx="350">
                  <c:v>-0.46551350504159927</c:v>
                </c:pt>
                <c:pt idx="351">
                  <c:v>-0.46554574370384222</c:v>
                </c:pt>
                <c:pt idx="352">
                  <c:v>-0.46557882055640226</c:v>
                </c:pt>
                <c:pt idx="353">
                  <c:v>-0.46561286598443996</c:v>
                </c:pt>
                <c:pt idx="354">
                  <c:v>-0.46564418822526932</c:v>
                </c:pt>
                <c:pt idx="355">
                  <c:v>-0.46567674353718758</c:v>
                </c:pt>
                <c:pt idx="356">
                  <c:v>-0.46570683270692825</c:v>
                </c:pt>
                <c:pt idx="357">
                  <c:v>-0.46573839336633677</c:v>
                </c:pt>
                <c:pt idx="358">
                  <c:v>-0.46576773002743721</c:v>
                </c:pt>
                <c:pt idx="359">
                  <c:v>-0.46579496189951902</c:v>
                </c:pt>
                <c:pt idx="360">
                  <c:v>-0.4658202007412911</c:v>
                </c:pt>
                <c:pt idx="361">
                  <c:v>-0.46585118398070341</c:v>
                </c:pt>
                <c:pt idx="362">
                  <c:v>-0.4658803939819337</c:v>
                </c:pt>
                <c:pt idx="363">
                  <c:v>-0.46590793877840042</c:v>
                </c:pt>
                <c:pt idx="364">
                  <c:v>-0.46593773365020752</c:v>
                </c:pt>
                <c:pt idx="365">
                  <c:v>-0.46596607193350797</c:v>
                </c:pt>
                <c:pt idx="366">
                  <c:v>-0.46599305048584932</c:v>
                </c:pt>
                <c:pt idx="367">
                  <c:v>-0.46601876616477977</c:v>
                </c:pt>
                <c:pt idx="368">
                  <c:v>-0.46604712679982185</c:v>
                </c:pt>
                <c:pt idx="369">
                  <c:v>-0.46607060357928287</c:v>
                </c:pt>
                <c:pt idx="370">
                  <c:v>-0.46609691157937055</c:v>
                </c:pt>
                <c:pt idx="371">
                  <c:v>-0.46612232923507696</c:v>
                </c:pt>
                <c:pt idx="372">
                  <c:v>-0.46614694222807884</c:v>
                </c:pt>
                <c:pt idx="373">
                  <c:v>-0.46617464721202856</c:v>
                </c:pt>
                <c:pt idx="374">
                  <c:v>-0.46619790792465221</c:v>
                </c:pt>
                <c:pt idx="375">
                  <c:v>-0.46622061356902128</c:v>
                </c:pt>
                <c:pt idx="376">
                  <c:v>-0.46624666079878807</c:v>
                </c:pt>
                <c:pt idx="377">
                  <c:v>-0.46627231314778333</c:v>
                </c:pt>
                <c:pt idx="378">
                  <c:v>-0.46629383787512779</c:v>
                </c:pt>
                <c:pt idx="379">
                  <c:v>-0.46631512045860291</c:v>
                </c:pt>
                <c:pt idx="380">
                  <c:v>-0.46633623540401464</c:v>
                </c:pt>
                <c:pt idx="381">
                  <c:v>-0.46635725721716881</c:v>
                </c:pt>
                <c:pt idx="382">
                  <c:v>-0.46637825295329099</c:v>
                </c:pt>
                <c:pt idx="383">
                  <c:v>-0.46639929711818695</c:v>
                </c:pt>
                <c:pt idx="384">
                  <c:v>-0.46642045304179192</c:v>
                </c:pt>
                <c:pt idx="385">
                  <c:v>-0.46644178777933126</c:v>
                </c:pt>
                <c:pt idx="386">
                  <c:v>-0.46646336838603025</c:v>
                </c:pt>
                <c:pt idx="387">
                  <c:v>-0.46648525819182396</c:v>
                </c:pt>
                <c:pt idx="388">
                  <c:v>-0.46650751307606697</c:v>
                </c:pt>
                <c:pt idx="389">
                  <c:v>-0.46653020754456526</c:v>
                </c:pt>
                <c:pt idx="390">
                  <c:v>-0.46654957905411726</c:v>
                </c:pt>
                <c:pt idx="391">
                  <c:v>-0.46656949445605278</c:v>
                </c:pt>
                <c:pt idx="392">
                  <c:v>-0.46659383550286299</c:v>
                </c:pt>
                <c:pt idx="393">
                  <c:v>-0.46661502495408058</c:v>
                </c:pt>
                <c:pt idx="394">
                  <c:v>-0.46663693338632584</c:v>
                </c:pt>
                <c:pt idx="395">
                  <c:v>-0.4666558019816876</c:v>
                </c:pt>
                <c:pt idx="396">
                  <c:v>-0.46667549759149551</c:v>
                </c:pt>
                <c:pt idx="397">
                  <c:v>-0.46669607236981397</c:v>
                </c:pt>
                <c:pt idx="398">
                  <c:v>-0.46671757102012634</c:v>
                </c:pt>
                <c:pt idx="399">
                  <c:v>-0.46673623472452164</c:v>
                </c:pt>
                <c:pt idx="400">
                  <c:v>-0.46675592660903925</c:v>
                </c:pt>
                <c:pt idx="401">
                  <c:v>-0.46677669137716304</c:v>
                </c:pt>
                <c:pt idx="402">
                  <c:v>-0.46679475903511042</c:v>
                </c:pt>
                <c:pt idx="403">
                  <c:v>-0.46681399643421184</c:v>
                </c:pt>
                <c:pt idx="404">
                  <c:v>-0.46683445200324064</c:v>
                </c:pt>
                <c:pt idx="405">
                  <c:v>-0.46685234084725385</c:v>
                </c:pt>
                <c:pt idx="406">
                  <c:v>-0.46687153354287153</c:v>
                </c:pt>
                <c:pt idx="407">
                  <c:v>-0.46688824892044078</c:v>
                </c:pt>
                <c:pt idx="408">
                  <c:v>-0.4669063501060009</c:v>
                </c:pt>
                <c:pt idx="409">
                  <c:v>-0.46692205965518951</c:v>
                </c:pt>
                <c:pt idx="410">
                  <c:v>-0.46694304794073105</c:v>
                </c:pt>
                <c:pt idx="411">
                  <c:v>-0.46696172282099729</c:v>
                </c:pt>
                <c:pt idx="412">
                  <c:v>-0.4669819381088019</c:v>
                </c:pt>
                <c:pt idx="413">
                  <c:v>-0.46699992008507252</c:v>
                </c:pt>
                <c:pt idx="414">
                  <c:v>-0.46701951324939733</c:v>
                </c:pt>
                <c:pt idx="415">
                  <c:v>-0.46703694388270384</c:v>
                </c:pt>
                <c:pt idx="416">
                  <c:v>-0.46705606020987045</c:v>
                </c:pt>
                <c:pt idx="417">
                  <c:v>-0.4670768976211549</c:v>
                </c:pt>
                <c:pt idx="418">
                  <c:v>-0.46709186211228376</c:v>
                </c:pt>
                <c:pt idx="419">
                  <c:v>-0.4671086110174657</c:v>
                </c:pt>
                <c:pt idx="420">
                  <c:v>-0.467123368754983</c:v>
                </c:pt>
                <c:pt idx="421">
                  <c:v>-0.4671399798244239</c:v>
                </c:pt>
                <c:pt idx="422">
                  <c:v>-0.4671584740281105</c:v>
                </c:pt>
                <c:pt idx="423">
                  <c:v>-0.46717506833374506</c:v>
                </c:pt>
                <c:pt idx="424">
                  <c:v>-0.46718979254364973</c:v>
                </c:pt>
                <c:pt idx="425">
                  <c:v>-0.46720649115741264</c:v>
                </c:pt>
                <c:pt idx="426">
                  <c:v>-0.46722519397735601</c:v>
                </c:pt>
                <c:pt idx="427">
                  <c:v>-0.46724211610853666</c:v>
                </c:pt>
                <c:pt idx="428">
                  <c:v>-0.46725728362798691</c:v>
                </c:pt>
                <c:pt idx="429">
                  <c:v>-0.46727453917264944</c:v>
                </c:pt>
                <c:pt idx="430">
                  <c:v>-0.46729390881955629</c:v>
                </c:pt>
                <c:pt idx="431">
                  <c:v>-0.46730778925120836</c:v>
                </c:pt>
                <c:pt idx="432">
                  <c:v>-0.46732383593916904</c:v>
                </c:pt>
                <c:pt idx="433">
                  <c:v>-0.46733826212584983</c:v>
                </c:pt>
                <c:pt idx="434">
                  <c:v>-0.46735490299761306</c:v>
                </c:pt>
                <c:pt idx="435">
                  <c:v>-0.46736997365951544</c:v>
                </c:pt>
                <c:pt idx="436">
                  <c:v>-0.4673834964632988</c:v>
                </c:pt>
                <c:pt idx="437">
                  <c:v>-0.46739930659532541</c:v>
                </c:pt>
                <c:pt idx="438">
                  <c:v>-0.46741361729800707</c:v>
                </c:pt>
                <c:pt idx="439">
                  <c:v>-0.46743026003241545</c:v>
                </c:pt>
                <c:pt idx="440">
                  <c:v>-0.46744544617831701</c:v>
                </c:pt>
                <c:pt idx="441">
                  <c:v>-0.46746301278471947</c:v>
                </c:pt>
                <c:pt idx="442">
                  <c:v>-0.46747916378080856</c:v>
                </c:pt>
                <c:pt idx="443">
                  <c:v>-0.46749392338097101</c:v>
                </c:pt>
                <c:pt idx="444">
                  <c:v>-0.46750731021165848</c:v>
                </c:pt>
                <c:pt idx="445">
                  <c:v>-0.46751934476196766</c:v>
                </c:pt>
                <c:pt idx="446">
                  <c:v>-0.46753386221826082</c:v>
                </c:pt>
                <c:pt idx="447">
                  <c:v>-0.46754706837236881</c:v>
                </c:pt>
                <c:pt idx="448">
                  <c:v>-0.46756279282271868</c:v>
                </c:pt>
                <c:pt idx="449">
                  <c:v>-0.46757724322378635</c:v>
                </c:pt>
              </c:numCache>
            </c:numRef>
          </c:val>
        </c:ser>
        <c:ser>
          <c:idx val="1"/>
          <c:order val="1"/>
          <c:tx>
            <c:v>Heise to Shelley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strRef>
              <c:f>DataEntry!$A$21:$A$470</c:f>
              <c:strCache>
                <c:ptCount val="450"/>
                <c:pt idx="0">
                  <c:v>SPR 1999</c:v>
                </c:pt>
                <c:pt idx="1">
                  <c:v>SUM 1999</c:v>
                </c:pt>
                <c:pt idx="2">
                  <c:v>WIN 1999</c:v>
                </c:pt>
                <c:pt idx="3">
                  <c:v>SPR 2000</c:v>
                </c:pt>
                <c:pt idx="4">
                  <c:v>SUM 2000</c:v>
                </c:pt>
                <c:pt idx="5">
                  <c:v>WIN 2000</c:v>
                </c:pt>
                <c:pt idx="6">
                  <c:v>SPR 2001</c:v>
                </c:pt>
                <c:pt idx="7">
                  <c:v>SUM 2001</c:v>
                </c:pt>
                <c:pt idx="8">
                  <c:v>WIN 2001</c:v>
                </c:pt>
                <c:pt idx="9">
                  <c:v>SPR 2002</c:v>
                </c:pt>
                <c:pt idx="10">
                  <c:v>SUM 2002</c:v>
                </c:pt>
                <c:pt idx="11">
                  <c:v>WIN 2002</c:v>
                </c:pt>
                <c:pt idx="12">
                  <c:v>SPR 2003</c:v>
                </c:pt>
                <c:pt idx="13">
                  <c:v>SUM 2003</c:v>
                </c:pt>
                <c:pt idx="14">
                  <c:v>WIN 2003</c:v>
                </c:pt>
                <c:pt idx="15">
                  <c:v>SPR 2004</c:v>
                </c:pt>
                <c:pt idx="16">
                  <c:v>SUM 2004</c:v>
                </c:pt>
                <c:pt idx="17">
                  <c:v>WIN 2004</c:v>
                </c:pt>
                <c:pt idx="18">
                  <c:v>SPR 2005</c:v>
                </c:pt>
                <c:pt idx="19">
                  <c:v>SUM 2005</c:v>
                </c:pt>
                <c:pt idx="20">
                  <c:v>WIN 2005</c:v>
                </c:pt>
                <c:pt idx="21">
                  <c:v>SPR 2006</c:v>
                </c:pt>
                <c:pt idx="22">
                  <c:v>SUM 2006</c:v>
                </c:pt>
                <c:pt idx="23">
                  <c:v>WIN 2006</c:v>
                </c:pt>
                <c:pt idx="24">
                  <c:v>SPR 2007</c:v>
                </c:pt>
                <c:pt idx="25">
                  <c:v>SUM 2007</c:v>
                </c:pt>
                <c:pt idx="26">
                  <c:v>WIN 2007</c:v>
                </c:pt>
                <c:pt idx="27">
                  <c:v>SPR 2008</c:v>
                </c:pt>
                <c:pt idx="28">
                  <c:v>SUM 2008</c:v>
                </c:pt>
                <c:pt idx="29">
                  <c:v>WIN 2008</c:v>
                </c:pt>
                <c:pt idx="30">
                  <c:v>SPR 2009</c:v>
                </c:pt>
                <c:pt idx="31">
                  <c:v>SUM 2009</c:v>
                </c:pt>
                <c:pt idx="32">
                  <c:v>WIN 2009</c:v>
                </c:pt>
                <c:pt idx="33">
                  <c:v>SPR 2010</c:v>
                </c:pt>
                <c:pt idx="34">
                  <c:v>SUM 2010</c:v>
                </c:pt>
                <c:pt idx="35">
                  <c:v>WIN 2010</c:v>
                </c:pt>
                <c:pt idx="36">
                  <c:v>SPR 2011</c:v>
                </c:pt>
                <c:pt idx="37">
                  <c:v>SUM 2011</c:v>
                </c:pt>
                <c:pt idx="38">
                  <c:v>WIN 2011</c:v>
                </c:pt>
                <c:pt idx="39">
                  <c:v>SPR 2012</c:v>
                </c:pt>
                <c:pt idx="40">
                  <c:v>SUM 2012</c:v>
                </c:pt>
                <c:pt idx="41">
                  <c:v>WIN 2012</c:v>
                </c:pt>
                <c:pt idx="42">
                  <c:v>SPR 2013</c:v>
                </c:pt>
                <c:pt idx="43">
                  <c:v>SUM 2013</c:v>
                </c:pt>
                <c:pt idx="44">
                  <c:v>WIN 2013</c:v>
                </c:pt>
                <c:pt idx="45">
                  <c:v>SPR 2014</c:v>
                </c:pt>
                <c:pt idx="46">
                  <c:v>SUM 2014</c:v>
                </c:pt>
                <c:pt idx="47">
                  <c:v>WIN 2014</c:v>
                </c:pt>
                <c:pt idx="48">
                  <c:v>SPR 2015</c:v>
                </c:pt>
                <c:pt idx="49">
                  <c:v>SUM 2015</c:v>
                </c:pt>
                <c:pt idx="50">
                  <c:v>WIN 2015</c:v>
                </c:pt>
                <c:pt idx="51">
                  <c:v>SPR 2016</c:v>
                </c:pt>
                <c:pt idx="52">
                  <c:v>SUM 2016</c:v>
                </c:pt>
                <c:pt idx="53">
                  <c:v>WIN 2016</c:v>
                </c:pt>
                <c:pt idx="54">
                  <c:v>SPR 2017</c:v>
                </c:pt>
                <c:pt idx="55">
                  <c:v>SUM 2017</c:v>
                </c:pt>
                <c:pt idx="56">
                  <c:v>WIN 2017</c:v>
                </c:pt>
                <c:pt idx="57">
                  <c:v>SPR 2018</c:v>
                </c:pt>
                <c:pt idx="58">
                  <c:v>SUM 2018</c:v>
                </c:pt>
                <c:pt idx="59">
                  <c:v>WIN 2018</c:v>
                </c:pt>
                <c:pt idx="60">
                  <c:v>SPR 2019</c:v>
                </c:pt>
                <c:pt idx="61">
                  <c:v>SUM 2019</c:v>
                </c:pt>
                <c:pt idx="62">
                  <c:v>WIN 2019</c:v>
                </c:pt>
                <c:pt idx="63">
                  <c:v>SPR 2020</c:v>
                </c:pt>
                <c:pt idx="64">
                  <c:v>SUM 2020</c:v>
                </c:pt>
                <c:pt idx="65">
                  <c:v>WIN 2020</c:v>
                </c:pt>
                <c:pt idx="66">
                  <c:v>SPR 2021</c:v>
                </c:pt>
                <c:pt idx="67">
                  <c:v>SUM 2021</c:v>
                </c:pt>
                <c:pt idx="68">
                  <c:v>WIN 2021</c:v>
                </c:pt>
                <c:pt idx="69">
                  <c:v>SPR 2022</c:v>
                </c:pt>
                <c:pt idx="70">
                  <c:v>SUM 2022</c:v>
                </c:pt>
                <c:pt idx="71">
                  <c:v>WIN 2022</c:v>
                </c:pt>
                <c:pt idx="72">
                  <c:v>SPR 2023</c:v>
                </c:pt>
                <c:pt idx="73">
                  <c:v>SUM 2023</c:v>
                </c:pt>
                <c:pt idx="74">
                  <c:v>WIN 2023</c:v>
                </c:pt>
                <c:pt idx="75">
                  <c:v>SPR 2024</c:v>
                </c:pt>
                <c:pt idx="76">
                  <c:v>SUM 2024</c:v>
                </c:pt>
                <c:pt idx="77">
                  <c:v>WIN 2024</c:v>
                </c:pt>
                <c:pt idx="78">
                  <c:v>SPR 2025</c:v>
                </c:pt>
                <c:pt idx="79">
                  <c:v>SUM 2025</c:v>
                </c:pt>
                <c:pt idx="80">
                  <c:v>WIN 2025</c:v>
                </c:pt>
                <c:pt idx="81">
                  <c:v>SPR 2026</c:v>
                </c:pt>
                <c:pt idx="82">
                  <c:v>SUM 2026</c:v>
                </c:pt>
                <c:pt idx="83">
                  <c:v>WIN 2026</c:v>
                </c:pt>
                <c:pt idx="84">
                  <c:v>SPR 2027</c:v>
                </c:pt>
                <c:pt idx="85">
                  <c:v>SUM 2027</c:v>
                </c:pt>
                <c:pt idx="86">
                  <c:v>WIN 2027</c:v>
                </c:pt>
                <c:pt idx="87">
                  <c:v>SPR 2028</c:v>
                </c:pt>
                <c:pt idx="88">
                  <c:v>SUM 2028</c:v>
                </c:pt>
                <c:pt idx="89">
                  <c:v>WIN 2028</c:v>
                </c:pt>
                <c:pt idx="90">
                  <c:v>SPR 2029</c:v>
                </c:pt>
                <c:pt idx="91">
                  <c:v>SUM 2029</c:v>
                </c:pt>
                <c:pt idx="92">
                  <c:v>WIN 2029</c:v>
                </c:pt>
                <c:pt idx="93">
                  <c:v>SPR 2030</c:v>
                </c:pt>
                <c:pt idx="94">
                  <c:v>SUM 2030</c:v>
                </c:pt>
                <c:pt idx="95">
                  <c:v>WIN 2030</c:v>
                </c:pt>
                <c:pt idx="96">
                  <c:v>SPR 2031</c:v>
                </c:pt>
                <c:pt idx="97">
                  <c:v>SUM 2031</c:v>
                </c:pt>
                <c:pt idx="98">
                  <c:v>WIN 2031</c:v>
                </c:pt>
                <c:pt idx="99">
                  <c:v>SPR 2032</c:v>
                </c:pt>
                <c:pt idx="100">
                  <c:v>SUM 2032</c:v>
                </c:pt>
                <c:pt idx="101">
                  <c:v>WIN 2032</c:v>
                </c:pt>
                <c:pt idx="102">
                  <c:v>SPR 2033</c:v>
                </c:pt>
                <c:pt idx="103">
                  <c:v>SUM 2033</c:v>
                </c:pt>
                <c:pt idx="104">
                  <c:v>WIN 2033</c:v>
                </c:pt>
                <c:pt idx="105">
                  <c:v>SPR 2034</c:v>
                </c:pt>
                <c:pt idx="106">
                  <c:v>SUM 2034</c:v>
                </c:pt>
                <c:pt idx="107">
                  <c:v>WIN 2034</c:v>
                </c:pt>
                <c:pt idx="108">
                  <c:v>SPR 2035</c:v>
                </c:pt>
                <c:pt idx="109">
                  <c:v>SUM 2035</c:v>
                </c:pt>
                <c:pt idx="110">
                  <c:v>WIN 2035</c:v>
                </c:pt>
                <c:pt idx="111">
                  <c:v>SPR 2036</c:v>
                </c:pt>
                <c:pt idx="112">
                  <c:v>SUM 2036</c:v>
                </c:pt>
                <c:pt idx="113">
                  <c:v>WIN 2036</c:v>
                </c:pt>
                <c:pt idx="114">
                  <c:v>SPR 2037</c:v>
                </c:pt>
                <c:pt idx="115">
                  <c:v>SUM 2037</c:v>
                </c:pt>
                <c:pt idx="116">
                  <c:v>WIN 2037</c:v>
                </c:pt>
                <c:pt idx="117">
                  <c:v>SPR 2038</c:v>
                </c:pt>
                <c:pt idx="118">
                  <c:v>SUM 2038</c:v>
                </c:pt>
                <c:pt idx="119">
                  <c:v>WIN 2038</c:v>
                </c:pt>
                <c:pt idx="120">
                  <c:v>SPR 2039</c:v>
                </c:pt>
                <c:pt idx="121">
                  <c:v>SUM 2039</c:v>
                </c:pt>
                <c:pt idx="122">
                  <c:v>WIN 2039</c:v>
                </c:pt>
                <c:pt idx="123">
                  <c:v>SPR 2040</c:v>
                </c:pt>
                <c:pt idx="124">
                  <c:v>SUM 2040</c:v>
                </c:pt>
                <c:pt idx="125">
                  <c:v>WIN 2040</c:v>
                </c:pt>
                <c:pt idx="126">
                  <c:v>SPR 2041</c:v>
                </c:pt>
                <c:pt idx="127">
                  <c:v>SUM 2041</c:v>
                </c:pt>
                <c:pt idx="128">
                  <c:v>WIN 2041</c:v>
                </c:pt>
                <c:pt idx="129">
                  <c:v>SPR 2042</c:v>
                </c:pt>
                <c:pt idx="130">
                  <c:v>SUM 2042</c:v>
                </c:pt>
                <c:pt idx="131">
                  <c:v>WIN 2042</c:v>
                </c:pt>
                <c:pt idx="132">
                  <c:v>SPR 2043</c:v>
                </c:pt>
                <c:pt idx="133">
                  <c:v>SUM 2043</c:v>
                </c:pt>
                <c:pt idx="134">
                  <c:v>WIN 2043</c:v>
                </c:pt>
                <c:pt idx="135">
                  <c:v>SPR 2044</c:v>
                </c:pt>
                <c:pt idx="136">
                  <c:v>SUM 2044</c:v>
                </c:pt>
                <c:pt idx="137">
                  <c:v>WIN 2044</c:v>
                </c:pt>
                <c:pt idx="138">
                  <c:v>SPR 2045</c:v>
                </c:pt>
                <c:pt idx="139">
                  <c:v>SUM 2045</c:v>
                </c:pt>
                <c:pt idx="140">
                  <c:v>WIN 2045</c:v>
                </c:pt>
                <c:pt idx="141">
                  <c:v>SPR 2046</c:v>
                </c:pt>
                <c:pt idx="142">
                  <c:v>SUM 2046</c:v>
                </c:pt>
                <c:pt idx="143">
                  <c:v>WIN 2046</c:v>
                </c:pt>
                <c:pt idx="144">
                  <c:v>SPR 2047</c:v>
                </c:pt>
                <c:pt idx="145">
                  <c:v>SUM 2047</c:v>
                </c:pt>
                <c:pt idx="146">
                  <c:v>WIN 2047</c:v>
                </c:pt>
                <c:pt idx="147">
                  <c:v>SPR 2048</c:v>
                </c:pt>
                <c:pt idx="148">
                  <c:v>SUM 2048</c:v>
                </c:pt>
                <c:pt idx="149">
                  <c:v>WIN 2048</c:v>
                </c:pt>
                <c:pt idx="150">
                  <c:v>SPR 2049</c:v>
                </c:pt>
                <c:pt idx="151">
                  <c:v>SUM 2049</c:v>
                </c:pt>
                <c:pt idx="152">
                  <c:v>WIN 2049</c:v>
                </c:pt>
                <c:pt idx="153">
                  <c:v>SPR 2050</c:v>
                </c:pt>
                <c:pt idx="154">
                  <c:v>SUM 2050</c:v>
                </c:pt>
                <c:pt idx="155">
                  <c:v>WIN 2050</c:v>
                </c:pt>
                <c:pt idx="156">
                  <c:v>SPR 2051</c:v>
                </c:pt>
                <c:pt idx="157">
                  <c:v>SUM 2051</c:v>
                </c:pt>
                <c:pt idx="158">
                  <c:v>WIN 2051</c:v>
                </c:pt>
                <c:pt idx="159">
                  <c:v>SPR 2052</c:v>
                </c:pt>
                <c:pt idx="160">
                  <c:v>SUM 2052</c:v>
                </c:pt>
                <c:pt idx="161">
                  <c:v>WIN 2052</c:v>
                </c:pt>
                <c:pt idx="162">
                  <c:v>SPR 2053</c:v>
                </c:pt>
                <c:pt idx="163">
                  <c:v>SUM 2053</c:v>
                </c:pt>
                <c:pt idx="164">
                  <c:v>WIN 2053</c:v>
                </c:pt>
                <c:pt idx="165">
                  <c:v>SPR 2054</c:v>
                </c:pt>
                <c:pt idx="166">
                  <c:v>SUM 2054</c:v>
                </c:pt>
                <c:pt idx="167">
                  <c:v>WIN 2054</c:v>
                </c:pt>
                <c:pt idx="168">
                  <c:v>SPR 2055</c:v>
                </c:pt>
                <c:pt idx="169">
                  <c:v>SUM 2055</c:v>
                </c:pt>
                <c:pt idx="170">
                  <c:v>WIN 2055</c:v>
                </c:pt>
                <c:pt idx="171">
                  <c:v>SPR 2056</c:v>
                </c:pt>
                <c:pt idx="172">
                  <c:v>SUM 2056</c:v>
                </c:pt>
                <c:pt idx="173">
                  <c:v>WIN 2056</c:v>
                </c:pt>
                <c:pt idx="174">
                  <c:v>SPR 2057</c:v>
                </c:pt>
                <c:pt idx="175">
                  <c:v>SUM 2057</c:v>
                </c:pt>
                <c:pt idx="176">
                  <c:v>WIN 2057</c:v>
                </c:pt>
                <c:pt idx="177">
                  <c:v>SPR 2058</c:v>
                </c:pt>
                <c:pt idx="178">
                  <c:v>SUM 2058</c:v>
                </c:pt>
                <c:pt idx="179">
                  <c:v>WIN 2058</c:v>
                </c:pt>
                <c:pt idx="180">
                  <c:v>SPR 2059</c:v>
                </c:pt>
                <c:pt idx="181">
                  <c:v>SUM 2059</c:v>
                </c:pt>
                <c:pt idx="182">
                  <c:v>WIN 2059</c:v>
                </c:pt>
                <c:pt idx="183">
                  <c:v>SPR 2060</c:v>
                </c:pt>
                <c:pt idx="184">
                  <c:v>SUM 2060</c:v>
                </c:pt>
                <c:pt idx="185">
                  <c:v>WIN 2060</c:v>
                </c:pt>
                <c:pt idx="186">
                  <c:v>SPR 2061</c:v>
                </c:pt>
                <c:pt idx="187">
                  <c:v>SUM 2061</c:v>
                </c:pt>
                <c:pt idx="188">
                  <c:v>WIN 2061</c:v>
                </c:pt>
                <c:pt idx="189">
                  <c:v>SPR 2062</c:v>
                </c:pt>
                <c:pt idx="190">
                  <c:v>SUM 2062</c:v>
                </c:pt>
                <c:pt idx="191">
                  <c:v>WIN 2062</c:v>
                </c:pt>
                <c:pt idx="192">
                  <c:v>SPR 2063</c:v>
                </c:pt>
                <c:pt idx="193">
                  <c:v>SUM 2063</c:v>
                </c:pt>
                <c:pt idx="194">
                  <c:v>WIN 2063</c:v>
                </c:pt>
                <c:pt idx="195">
                  <c:v>SPR 2064</c:v>
                </c:pt>
                <c:pt idx="196">
                  <c:v>SUM 2064</c:v>
                </c:pt>
                <c:pt idx="197">
                  <c:v>WIN 2064</c:v>
                </c:pt>
                <c:pt idx="198">
                  <c:v>SPR 2065</c:v>
                </c:pt>
                <c:pt idx="199">
                  <c:v>SUM 2065</c:v>
                </c:pt>
                <c:pt idx="200">
                  <c:v>WIN 2065</c:v>
                </c:pt>
                <c:pt idx="201">
                  <c:v>SPR 2066</c:v>
                </c:pt>
                <c:pt idx="202">
                  <c:v>SUM 2066</c:v>
                </c:pt>
                <c:pt idx="203">
                  <c:v>WIN 2066</c:v>
                </c:pt>
                <c:pt idx="204">
                  <c:v>SPR 2067</c:v>
                </c:pt>
                <c:pt idx="205">
                  <c:v>SUM 2067</c:v>
                </c:pt>
                <c:pt idx="206">
                  <c:v>WIN 2067</c:v>
                </c:pt>
                <c:pt idx="207">
                  <c:v>SPR 2068</c:v>
                </c:pt>
                <c:pt idx="208">
                  <c:v>SUM 2068</c:v>
                </c:pt>
                <c:pt idx="209">
                  <c:v>WIN 2068</c:v>
                </c:pt>
                <c:pt idx="210">
                  <c:v>SPR 2069</c:v>
                </c:pt>
                <c:pt idx="211">
                  <c:v>SUM 2069</c:v>
                </c:pt>
                <c:pt idx="212">
                  <c:v>WIN 2069</c:v>
                </c:pt>
                <c:pt idx="213">
                  <c:v>SPR 2070</c:v>
                </c:pt>
                <c:pt idx="214">
                  <c:v>SUM 2070</c:v>
                </c:pt>
                <c:pt idx="215">
                  <c:v>WIN 2070</c:v>
                </c:pt>
                <c:pt idx="216">
                  <c:v>SPR 2071</c:v>
                </c:pt>
                <c:pt idx="217">
                  <c:v>SUM 2071</c:v>
                </c:pt>
                <c:pt idx="218">
                  <c:v>WIN 2071</c:v>
                </c:pt>
                <c:pt idx="219">
                  <c:v>SPR 2072</c:v>
                </c:pt>
                <c:pt idx="220">
                  <c:v>SUM 2072</c:v>
                </c:pt>
                <c:pt idx="221">
                  <c:v>WIN 2072</c:v>
                </c:pt>
                <c:pt idx="222">
                  <c:v>SPR 2073</c:v>
                </c:pt>
                <c:pt idx="223">
                  <c:v>SUM 2073</c:v>
                </c:pt>
                <c:pt idx="224">
                  <c:v>WIN 2073</c:v>
                </c:pt>
                <c:pt idx="225">
                  <c:v>SPR 2074</c:v>
                </c:pt>
                <c:pt idx="226">
                  <c:v>SUM 2074</c:v>
                </c:pt>
                <c:pt idx="227">
                  <c:v>WIN 2074</c:v>
                </c:pt>
                <c:pt idx="228">
                  <c:v>SPR 2075</c:v>
                </c:pt>
                <c:pt idx="229">
                  <c:v>SUM 2075</c:v>
                </c:pt>
                <c:pt idx="230">
                  <c:v>WIN 2075</c:v>
                </c:pt>
                <c:pt idx="231">
                  <c:v>SPR 2076</c:v>
                </c:pt>
                <c:pt idx="232">
                  <c:v>SUM 2076</c:v>
                </c:pt>
                <c:pt idx="233">
                  <c:v>WIN 2076</c:v>
                </c:pt>
                <c:pt idx="234">
                  <c:v>SPR 2077</c:v>
                </c:pt>
                <c:pt idx="235">
                  <c:v>SUM 2077</c:v>
                </c:pt>
                <c:pt idx="236">
                  <c:v>WIN 2077</c:v>
                </c:pt>
                <c:pt idx="237">
                  <c:v>SPR 2078</c:v>
                </c:pt>
                <c:pt idx="238">
                  <c:v>SUM 2078</c:v>
                </c:pt>
                <c:pt idx="239">
                  <c:v>WIN 2078</c:v>
                </c:pt>
                <c:pt idx="240">
                  <c:v>SPR 2079</c:v>
                </c:pt>
                <c:pt idx="241">
                  <c:v>SUM 2079</c:v>
                </c:pt>
                <c:pt idx="242">
                  <c:v>WIN 2079</c:v>
                </c:pt>
                <c:pt idx="243">
                  <c:v>SPR 2080</c:v>
                </c:pt>
                <c:pt idx="244">
                  <c:v>SUM 2080</c:v>
                </c:pt>
                <c:pt idx="245">
                  <c:v>WIN 2080</c:v>
                </c:pt>
                <c:pt idx="246">
                  <c:v>SPR 2081</c:v>
                </c:pt>
                <c:pt idx="247">
                  <c:v>SUM 2081</c:v>
                </c:pt>
                <c:pt idx="248">
                  <c:v>WIN 2081</c:v>
                </c:pt>
                <c:pt idx="249">
                  <c:v>SPR 2082</c:v>
                </c:pt>
                <c:pt idx="250">
                  <c:v>SUM 2082</c:v>
                </c:pt>
                <c:pt idx="251">
                  <c:v>WIN 2082</c:v>
                </c:pt>
                <c:pt idx="252">
                  <c:v>SPR 2083</c:v>
                </c:pt>
                <c:pt idx="253">
                  <c:v>SUM 2083</c:v>
                </c:pt>
                <c:pt idx="254">
                  <c:v>WIN 2083</c:v>
                </c:pt>
                <c:pt idx="255">
                  <c:v>SPR 2084</c:v>
                </c:pt>
                <c:pt idx="256">
                  <c:v>SUM 2084</c:v>
                </c:pt>
                <c:pt idx="257">
                  <c:v>WIN 2084</c:v>
                </c:pt>
                <c:pt idx="258">
                  <c:v>SPR 2085</c:v>
                </c:pt>
                <c:pt idx="259">
                  <c:v>SUM 2085</c:v>
                </c:pt>
                <c:pt idx="260">
                  <c:v>WIN 2085</c:v>
                </c:pt>
                <c:pt idx="261">
                  <c:v>SPR 2086</c:v>
                </c:pt>
                <c:pt idx="262">
                  <c:v>SUM 2086</c:v>
                </c:pt>
                <c:pt idx="263">
                  <c:v>WIN 2086</c:v>
                </c:pt>
                <c:pt idx="264">
                  <c:v>SPR 2087</c:v>
                </c:pt>
                <c:pt idx="265">
                  <c:v>SUM 2087</c:v>
                </c:pt>
                <c:pt idx="266">
                  <c:v>WIN 2087</c:v>
                </c:pt>
                <c:pt idx="267">
                  <c:v>SPR 2088</c:v>
                </c:pt>
                <c:pt idx="268">
                  <c:v>SUM 2088</c:v>
                </c:pt>
                <c:pt idx="269">
                  <c:v>WIN 2088</c:v>
                </c:pt>
                <c:pt idx="270">
                  <c:v>SPR 2089</c:v>
                </c:pt>
                <c:pt idx="271">
                  <c:v>SUM 2089</c:v>
                </c:pt>
                <c:pt idx="272">
                  <c:v>WIN 2089</c:v>
                </c:pt>
                <c:pt idx="273">
                  <c:v>SPR 2090</c:v>
                </c:pt>
                <c:pt idx="274">
                  <c:v>SUM 2090</c:v>
                </c:pt>
                <c:pt idx="275">
                  <c:v>WIN 2090</c:v>
                </c:pt>
                <c:pt idx="276">
                  <c:v>SPR 2091</c:v>
                </c:pt>
                <c:pt idx="277">
                  <c:v>SUM 2091</c:v>
                </c:pt>
                <c:pt idx="278">
                  <c:v>WIN 2091</c:v>
                </c:pt>
                <c:pt idx="279">
                  <c:v>SPR 2092</c:v>
                </c:pt>
                <c:pt idx="280">
                  <c:v>SUM 2092</c:v>
                </c:pt>
                <c:pt idx="281">
                  <c:v>WIN 2092</c:v>
                </c:pt>
                <c:pt idx="282">
                  <c:v>SPR 2093</c:v>
                </c:pt>
                <c:pt idx="283">
                  <c:v>SUM 2093</c:v>
                </c:pt>
                <c:pt idx="284">
                  <c:v>WIN 2093</c:v>
                </c:pt>
                <c:pt idx="285">
                  <c:v>SPR 2094</c:v>
                </c:pt>
                <c:pt idx="286">
                  <c:v>SUM 2094</c:v>
                </c:pt>
                <c:pt idx="287">
                  <c:v>WIN 2094</c:v>
                </c:pt>
                <c:pt idx="288">
                  <c:v>SPR 2095</c:v>
                </c:pt>
                <c:pt idx="289">
                  <c:v>SUM 2095</c:v>
                </c:pt>
                <c:pt idx="290">
                  <c:v>WIN 2095</c:v>
                </c:pt>
                <c:pt idx="291">
                  <c:v>SPR 2096</c:v>
                </c:pt>
                <c:pt idx="292">
                  <c:v>SUM 2096</c:v>
                </c:pt>
                <c:pt idx="293">
                  <c:v>WIN 2096</c:v>
                </c:pt>
                <c:pt idx="294">
                  <c:v>SPR 2097</c:v>
                </c:pt>
                <c:pt idx="295">
                  <c:v>SUM 2097</c:v>
                </c:pt>
                <c:pt idx="296">
                  <c:v>WIN 2097</c:v>
                </c:pt>
                <c:pt idx="297">
                  <c:v>SPR 2098</c:v>
                </c:pt>
                <c:pt idx="298">
                  <c:v>SUM 2098</c:v>
                </c:pt>
                <c:pt idx="299">
                  <c:v>WIN 2098</c:v>
                </c:pt>
                <c:pt idx="300">
                  <c:v>SPR 2099</c:v>
                </c:pt>
                <c:pt idx="301">
                  <c:v>SUM 2099</c:v>
                </c:pt>
                <c:pt idx="302">
                  <c:v>WIN 2099</c:v>
                </c:pt>
                <c:pt idx="303">
                  <c:v>SPR 2100</c:v>
                </c:pt>
                <c:pt idx="304">
                  <c:v>SUM 2100</c:v>
                </c:pt>
                <c:pt idx="305">
                  <c:v>WIN 2100</c:v>
                </c:pt>
                <c:pt idx="306">
                  <c:v>SPR 2101</c:v>
                </c:pt>
                <c:pt idx="307">
                  <c:v>SUM 2101</c:v>
                </c:pt>
                <c:pt idx="308">
                  <c:v>WIN 2101</c:v>
                </c:pt>
                <c:pt idx="309">
                  <c:v>SPR 2102</c:v>
                </c:pt>
                <c:pt idx="310">
                  <c:v>SUM 2102</c:v>
                </c:pt>
                <c:pt idx="311">
                  <c:v>WIN 2102</c:v>
                </c:pt>
                <c:pt idx="312">
                  <c:v>SPR 2103</c:v>
                </c:pt>
                <c:pt idx="313">
                  <c:v>SUM 2103</c:v>
                </c:pt>
                <c:pt idx="314">
                  <c:v>WIN 2103</c:v>
                </c:pt>
                <c:pt idx="315">
                  <c:v>SPR 2104</c:v>
                </c:pt>
                <c:pt idx="316">
                  <c:v>SUM 2104</c:v>
                </c:pt>
                <c:pt idx="317">
                  <c:v>WIN 2104</c:v>
                </c:pt>
                <c:pt idx="318">
                  <c:v>SPR 2105</c:v>
                </c:pt>
                <c:pt idx="319">
                  <c:v>SUM 2105</c:v>
                </c:pt>
                <c:pt idx="320">
                  <c:v>WIN 2105</c:v>
                </c:pt>
                <c:pt idx="321">
                  <c:v>SPR 2106</c:v>
                </c:pt>
                <c:pt idx="322">
                  <c:v>SUM 2106</c:v>
                </c:pt>
                <c:pt idx="323">
                  <c:v>WIN 2106</c:v>
                </c:pt>
                <c:pt idx="324">
                  <c:v>SPR 2107</c:v>
                </c:pt>
                <c:pt idx="325">
                  <c:v>SUM 2107</c:v>
                </c:pt>
                <c:pt idx="326">
                  <c:v>WIN 2107</c:v>
                </c:pt>
                <c:pt idx="327">
                  <c:v>SPR 2108</c:v>
                </c:pt>
                <c:pt idx="328">
                  <c:v>SUM 2108</c:v>
                </c:pt>
                <c:pt idx="329">
                  <c:v>WIN 2108</c:v>
                </c:pt>
                <c:pt idx="330">
                  <c:v>SPR 2109</c:v>
                </c:pt>
                <c:pt idx="331">
                  <c:v>SUM 2109</c:v>
                </c:pt>
                <c:pt idx="332">
                  <c:v>WIN 2109</c:v>
                </c:pt>
                <c:pt idx="333">
                  <c:v>SPR 2110</c:v>
                </c:pt>
                <c:pt idx="334">
                  <c:v>SUM 2110</c:v>
                </c:pt>
                <c:pt idx="335">
                  <c:v>WIN 2110</c:v>
                </c:pt>
                <c:pt idx="336">
                  <c:v>SPR 2111</c:v>
                </c:pt>
                <c:pt idx="337">
                  <c:v>SUM 2111</c:v>
                </c:pt>
                <c:pt idx="338">
                  <c:v>WIN 2111</c:v>
                </c:pt>
                <c:pt idx="339">
                  <c:v>SPR 2112</c:v>
                </c:pt>
                <c:pt idx="340">
                  <c:v>SUM 2112</c:v>
                </c:pt>
                <c:pt idx="341">
                  <c:v>WIN 2112</c:v>
                </c:pt>
                <c:pt idx="342">
                  <c:v>SPR 2113</c:v>
                </c:pt>
                <c:pt idx="343">
                  <c:v>SUM 2113</c:v>
                </c:pt>
                <c:pt idx="344">
                  <c:v>WIN 2113</c:v>
                </c:pt>
                <c:pt idx="345">
                  <c:v>SPR 2114</c:v>
                </c:pt>
                <c:pt idx="346">
                  <c:v>SUM 2114</c:v>
                </c:pt>
                <c:pt idx="347">
                  <c:v>WIN 2114</c:v>
                </c:pt>
                <c:pt idx="348">
                  <c:v>SPR 2115</c:v>
                </c:pt>
                <c:pt idx="349">
                  <c:v>SUM 2115</c:v>
                </c:pt>
                <c:pt idx="350">
                  <c:v>WIN 2115</c:v>
                </c:pt>
                <c:pt idx="351">
                  <c:v>SPR 2116</c:v>
                </c:pt>
                <c:pt idx="352">
                  <c:v>SUM 2116</c:v>
                </c:pt>
                <c:pt idx="353">
                  <c:v>WIN 2116</c:v>
                </c:pt>
                <c:pt idx="354">
                  <c:v>SPR 2117</c:v>
                </c:pt>
                <c:pt idx="355">
                  <c:v>SUM 2117</c:v>
                </c:pt>
                <c:pt idx="356">
                  <c:v>WIN 2117</c:v>
                </c:pt>
                <c:pt idx="357">
                  <c:v>SPR 2118</c:v>
                </c:pt>
                <c:pt idx="358">
                  <c:v>SUM 2118</c:v>
                </c:pt>
                <c:pt idx="359">
                  <c:v>WIN 2118</c:v>
                </c:pt>
                <c:pt idx="360">
                  <c:v>SPR 2119</c:v>
                </c:pt>
                <c:pt idx="361">
                  <c:v>SUM 2119</c:v>
                </c:pt>
                <c:pt idx="362">
                  <c:v>WIN 2119</c:v>
                </c:pt>
                <c:pt idx="363">
                  <c:v>SPR 2120</c:v>
                </c:pt>
                <c:pt idx="364">
                  <c:v>SUM 2120</c:v>
                </c:pt>
                <c:pt idx="365">
                  <c:v>WIN 2120</c:v>
                </c:pt>
                <c:pt idx="366">
                  <c:v>SPR 2121</c:v>
                </c:pt>
                <c:pt idx="367">
                  <c:v>SUM 2121</c:v>
                </c:pt>
                <c:pt idx="368">
                  <c:v>WIN 2121</c:v>
                </c:pt>
                <c:pt idx="369">
                  <c:v>SPR 2122</c:v>
                </c:pt>
                <c:pt idx="370">
                  <c:v>SUM 2122</c:v>
                </c:pt>
                <c:pt idx="371">
                  <c:v>WIN 2122</c:v>
                </c:pt>
                <c:pt idx="372">
                  <c:v>SPR 2123</c:v>
                </c:pt>
                <c:pt idx="373">
                  <c:v>SUM 2123</c:v>
                </c:pt>
                <c:pt idx="374">
                  <c:v>WIN 2123</c:v>
                </c:pt>
                <c:pt idx="375">
                  <c:v>SPR 2124</c:v>
                </c:pt>
                <c:pt idx="376">
                  <c:v>SUM 2124</c:v>
                </c:pt>
                <c:pt idx="377">
                  <c:v>WIN 2124</c:v>
                </c:pt>
                <c:pt idx="378">
                  <c:v>SPR 2125</c:v>
                </c:pt>
                <c:pt idx="379">
                  <c:v>SUM 2125</c:v>
                </c:pt>
                <c:pt idx="380">
                  <c:v>WIN 2125</c:v>
                </c:pt>
                <c:pt idx="381">
                  <c:v>SPR 2126</c:v>
                </c:pt>
                <c:pt idx="382">
                  <c:v>SUM 2126</c:v>
                </c:pt>
                <c:pt idx="383">
                  <c:v>WIN 2126</c:v>
                </c:pt>
                <c:pt idx="384">
                  <c:v>SPR 2127</c:v>
                </c:pt>
                <c:pt idx="385">
                  <c:v>SUM 2127</c:v>
                </c:pt>
                <c:pt idx="386">
                  <c:v>WIN 2127</c:v>
                </c:pt>
                <c:pt idx="387">
                  <c:v>SPR 2128</c:v>
                </c:pt>
                <c:pt idx="388">
                  <c:v>SUM 2128</c:v>
                </c:pt>
                <c:pt idx="389">
                  <c:v>WIN 2128</c:v>
                </c:pt>
                <c:pt idx="390">
                  <c:v>SPR 2129</c:v>
                </c:pt>
                <c:pt idx="391">
                  <c:v>SUM 2129</c:v>
                </c:pt>
                <c:pt idx="392">
                  <c:v>WIN 2129</c:v>
                </c:pt>
                <c:pt idx="393">
                  <c:v>SPR 2130</c:v>
                </c:pt>
                <c:pt idx="394">
                  <c:v>SUM 2130</c:v>
                </c:pt>
                <c:pt idx="395">
                  <c:v>WIN 2130</c:v>
                </c:pt>
                <c:pt idx="396">
                  <c:v>SPR 2131</c:v>
                </c:pt>
                <c:pt idx="397">
                  <c:v>SUM 2131</c:v>
                </c:pt>
                <c:pt idx="398">
                  <c:v>WIN 2131</c:v>
                </c:pt>
                <c:pt idx="399">
                  <c:v>SPR 2132</c:v>
                </c:pt>
                <c:pt idx="400">
                  <c:v>SUM 2132</c:v>
                </c:pt>
                <c:pt idx="401">
                  <c:v>WIN 2132</c:v>
                </c:pt>
                <c:pt idx="402">
                  <c:v>SPR 2133</c:v>
                </c:pt>
                <c:pt idx="403">
                  <c:v>SUM 2133</c:v>
                </c:pt>
                <c:pt idx="404">
                  <c:v>WIN 2133</c:v>
                </c:pt>
                <c:pt idx="405">
                  <c:v>SPR 2134</c:v>
                </c:pt>
                <c:pt idx="406">
                  <c:v>SUM 2134</c:v>
                </c:pt>
                <c:pt idx="407">
                  <c:v>WIN 2134</c:v>
                </c:pt>
                <c:pt idx="408">
                  <c:v>SPR 2135</c:v>
                </c:pt>
                <c:pt idx="409">
                  <c:v>SUM 2135</c:v>
                </c:pt>
                <c:pt idx="410">
                  <c:v>WIN 2135</c:v>
                </c:pt>
                <c:pt idx="411">
                  <c:v>SPR 2136</c:v>
                </c:pt>
                <c:pt idx="412">
                  <c:v>SUM 2136</c:v>
                </c:pt>
                <c:pt idx="413">
                  <c:v>WIN 2136</c:v>
                </c:pt>
                <c:pt idx="414">
                  <c:v>SPR 2137</c:v>
                </c:pt>
                <c:pt idx="415">
                  <c:v>SUM 2137</c:v>
                </c:pt>
                <c:pt idx="416">
                  <c:v>WIN 2137</c:v>
                </c:pt>
                <c:pt idx="417">
                  <c:v>SPR 2138</c:v>
                </c:pt>
                <c:pt idx="418">
                  <c:v>SUM 2138</c:v>
                </c:pt>
                <c:pt idx="419">
                  <c:v>WIN 2138</c:v>
                </c:pt>
                <c:pt idx="420">
                  <c:v>SPR 2139</c:v>
                </c:pt>
                <c:pt idx="421">
                  <c:v>SUM 2139</c:v>
                </c:pt>
                <c:pt idx="422">
                  <c:v>WIN 2139</c:v>
                </c:pt>
                <c:pt idx="423">
                  <c:v>SPR 2140</c:v>
                </c:pt>
                <c:pt idx="424">
                  <c:v>SUM 2140</c:v>
                </c:pt>
                <c:pt idx="425">
                  <c:v>WIN 2140</c:v>
                </c:pt>
                <c:pt idx="426">
                  <c:v>SPR 2141</c:v>
                </c:pt>
                <c:pt idx="427">
                  <c:v>SUM 2141</c:v>
                </c:pt>
                <c:pt idx="428">
                  <c:v>WIN 2141</c:v>
                </c:pt>
                <c:pt idx="429">
                  <c:v>SPR 2142</c:v>
                </c:pt>
                <c:pt idx="430">
                  <c:v>SUM 2142</c:v>
                </c:pt>
                <c:pt idx="431">
                  <c:v>WIN 2142</c:v>
                </c:pt>
                <c:pt idx="432">
                  <c:v>SPR 2143</c:v>
                </c:pt>
                <c:pt idx="433">
                  <c:v>SUM 2143</c:v>
                </c:pt>
                <c:pt idx="434">
                  <c:v>WIN 2143</c:v>
                </c:pt>
                <c:pt idx="435">
                  <c:v>SPR 2144</c:v>
                </c:pt>
                <c:pt idx="436">
                  <c:v>SUM 2144</c:v>
                </c:pt>
                <c:pt idx="437">
                  <c:v>WIN 2144</c:v>
                </c:pt>
                <c:pt idx="438">
                  <c:v>SPR 2145</c:v>
                </c:pt>
                <c:pt idx="439">
                  <c:v>SUM 2145</c:v>
                </c:pt>
                <c:pt idx="440">
                  <c:v>WIN 2145</c:v>
                </c:pt>
                <c:pt idx="441">
                  <c:v>SPR 2146</c:v>
                </c:pt>
                <c:pt idx="442">
                  <c:v>SUM 2146</c:v>
                </c:pt>
                <c:pt idx="443">
                  <c:v>WIN 2146</c:v>
                </c:pt>
                <c:pt idx="444">
                  <c:v>SPR 2147</c:v>
                </c:pt>
                <c:pt idx="445">
                  <c:v>SUM 2147</c:v>
                </c:pt>
                <c:pt idx="446">
                  <c:v>WIN 2147</c:v>
                </c:pt>
                <c:pt idx="447">
                  <c:v>SPR 2148</c:v>
                </c:pt>
                <c:pt idx="448">
                  <c:v>SUM 2148</c:v>
                </c:pt>
                <c:pt idx="449">
                  <c:v>WIN 2148</c:v>
                </c:pt>
              </c:strCache>
            </c:strRef>
          </c:cat>
          <c:val>
            <c:numRef>
              <c:f>CalculatedEffects!$CX$7:$CX$456</c:f>
              <c:numCache>
                <c:formatCode>#,##0.0</c:formatCode>
                <c:ptCount val="4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2.0743846893310554E-2</c:v>
                </c:pt>
                <c:pt idx="31">
                  <c:v>7.4470639228820829E-2</c:v>
                </c:pt>
                <c:pt idx="32">
                  <c:v>0.15502595901489261</c:v>
                </c:pt>
                <c:pt idx="33">
                  <c:v>0.24736213684082037</c:v>
                </c:pt>
                <c:pt idx="34">
                  <c:v>0.33709764480590826</c:v>
                </c:pt>
                <c:pt idx="35">
                  <c:v>0.41462421417236334</c:v>
                </c:pt>
                <c:pt idx="36">
                  <c:v>0.47511577606201177</c:v>
                </c:pt>
                <c:pt idx="37">
                  <c:v>0.51725482940673828</c:v>
                </c:pt>
                <c:pt idx="38">
                  <c:v>0.54189109802246094</c:v>
                </c:pt>
                <c:pt idx="39">
                  <c:v>0.55090904235839866</c:v>
                </c:pt>
                <c:pt idx="40">
                  <c:v>0.54664230346679699</c:v>
                </c:pt>
                <c:pt idx="41">
                  <c:v>0.5314369201660154</c:v>
                </c:pt>
                <c:pt idx="42">
                  <c:v>0.50746536254882813</c:v>
                </c:pt>
                <c:pt idx="43">
                  <c:v>0.47666168212890631</c:v>
                </c:pt>
                <c:pt idx="44">
                  <c:v>0.44067001342773438</c:v>
                </c:pt>
                <c:pt idx="45">
                  <c:v>0.40087127685546886</c:v>
                </c:pt>
                <c:pt idx="46">
                  <c:v>0.35842895507812506</c:v>
                </c:pt>
                <c:pt idx="47">
                  <c:v>0.31426239013671881</c:v>
                </c:pt>
                <c:pt idx="48">
                  <c:v>0.26913070678710932</c:v>
                </c:pt>
                <c:pt idx="49">
                  <c:v>0.22363281250000003</c:v>
                </c:pt>
                <c:pt idx="50">
                  <c:v>0.17824554443359378</c:v>
                </c:pt>
                <c:pt idx="51">
                  <c:v>0.1333427429199219</c:v>
                </c:pt>
                <c:pt idx="52">
                  <c:v>8.921051025390625E-2</c:v>
                </c:pt>
                <c:pt idx="53">
                  <c:v>4.6073913574218757E-2</c:v>
                </c:pt>
                <c:pt idx="54">
                  <c:v>4.0779113769531259E-3</c:v>
                </c:pt>
                <c:pt idx="55">
                  <c:v>-3.6653518676757826E-2</c:v>
                </c:pt>
                <c:pt idx="56">
                  <c:v>-7.6057434082031278E-2</c:v>
                </c:pt>
                <c:pt idx="57">
                  <c:v>-0.11408233642578126</c:v>
                </c:pt>
                <c:pt idx="58">
                  <c:v>-0.15070724487304693</c:v>
                </c:pt>
                <c:pt idx="59">
                  <c:v>-0.18594360351562506</c:v>
                </c:pt>
                <c:pt idx="60">
                  <c:v>-0.21977996826171875</c:v>
                </c:pt>
                <c:pt idx="61">
                  <c:v>-0.25226593017578125</c:v>
                </c:pt>
                <c:pt idx="62">
                  <c:v>-0.28341865539550787</c:v>
                </c:pt>
                <c:pt idx="63">
                  <c:v>-0.31327247619628912</c:v>
                </c:pt>
                <c:pt idx="64">
                  <c:v>-0.34187316894531261</c:v>
                </c:pt>
                <c:pt idx="65">
                  <c:v>-0.36926460266113276</c:v>
                </c:pt>
                <c:pt idx="66">
                  <c:v>-0.39550209045410162</c:v>
                </c:pt>
                <c:pt idx="67">
                  <c:v>-0.42062759399414079</c:v>
                </c:pt>
                <c:pt idx="68">
                  <c:v>-0.44468307495117188</c:v>
                </c:pt>
                <c:pt idx="69">
                  <c:v>-0.46772956848144531</c:v>
                </c:pt>
                <c:pt idx="70">
                  <c:v>-0.48979759216308594</c:v>
                </c:pt>
                <c:pt idx="71">
                  <c:v>-0.5109405517578125</c:v>
                </c:pt>
                <c:pt idx="72">
                  <c:v>-0.53120422363281261</c:v>
                </c:pt>
                <c:pt idx="73">
                  <c:v>-0.55062866210937522</c:v>
                </c:pt>
                <c:pt idx="74">
                  <c:v>-0.56926345825195301</c:v>
                </c:pt>
                <c:pt idx="75">
                  <c:v>-0.58713436126708973</c:v>
                </c:pt>
                <c:pt idx="76">
                  <c:v>-0.60428905487060558</c:v>
                </c:pt>
                <c:pt idx="77">
                  <c:v>-0.62075805664062522</c:v>
                </c:pt>
                <c:pt idx="78">
                  <c:v>-0.63657188415527355</c:v>
                </c:pt>
                <c:pt idx="79">
                  <c:v>-0.65176010131835949</c:v>
                </c:pt>
                <c:pt idx="80">
                  <c:v>-0.66636180877685558</c:v>
                </c:pt>
                <c:pt idx="81">
                  <c:v>-0.68040657043457053</c:v>
                </c:pt>
                <c:pt idx="82">
                  <c:v>-0.6939201354980471</c:v>
                </c:pt>
                <c:pt idx="83">
                  <c:v>-0.70691776275634755</c:v>
                </c:pt>
                <c:pt idx="84">
                  <c:v>-0.71943950653076172</c:v>
                </c:pt>
                <c:pt idx="85">
                  <c:v>-0.73150348663330089</c:v>
                </c:pt>
                <c:pt idx="86">
                  <c:v>-0.74312400817871105</c:v>
                </c:pt>
                <c:pt idx="87">
                  <c:v>-0.75432300567626953</c:v>
                </c:pt>
                <c:pt idx="88">
                  <c:v>-0.76513099670410178</c:v>
                </c:pt>
                <c:pt idx="89">
                  <c:v>-0.77555847167968761</c:v>
                </c:pt>
                <c:pt idx="90">
                  <c:v>-0.78561687469482433</c:v>
                </c:pt>
                <c:pt idx="91">
                  <c:v>-0.79532432556152344</c:v>
                </c:pt>
                <c:pt idx="92">
                  <c:v>-0.80470657348632813</c:v>
                </c:pt>
                <c:pt idx="93">
                  <c:v>-0.81376743316650402</c:v>
                </c:pt>
                <c:pt idx="94">
                  <c:v>-0.82253026962280262</c:v>
                </c:pt>
                <c:pt idx="95">
                  <c:v>-0.83100175857543956</c:v>
                </c:pt>
                <c:pt idx="96">
                  <c:v>-0.83919000625610374</c:v>
                </c:pt>
                <c:pt idx="97">
                  <c:v>-0.84711742401123047</c:v>
                </c:pt>
                <c:pt idx="98">
                  <c:v>-0.85477972030639671</c:v>
                </c:pt>
                <c:pt idx="99">
                  <c:v>-0.86220121383666992</c:v>
                </c:pt>
                <c:pt idx="100">
                  <c:v>-0.8693871498107909</c:v>
                </c:pt>
                <c:pt idx="101">
                  <c:v>-0.87633562088012695</c:v>
                </c:pt>
                <c:pt idx="102">
                  <c:v>-0.88307380676269542</c:v>
                </c:pt>
                <c:pt idx="103">
                  <c:v>-0.88960170745849643</c:v>
                </c:pt>
                <c:pt idx="104">
                  <c:v>-0.89592123031616233</c:v>
                </c:pt>
                <c:pt idx="105">
                  <c:v>-0.90204954147338878</c:v>
                </c:pt>
                <c:pt idx="106">
                  <c:v>-0.9079899787902832</c:v>
                </c:pt>
                <c:pt idx="107">
                  <c:v>-0.91375350952148449</c:v>
                </c:pt>
                <c:pt idx="108">
                  <c:v>-0.9193415641784668</c:v>
                </c:pt>
                <c:pt idx="109">
                  <c:v>-0.92476415634155273</c:v>
                </c:pt>
                <c:pt idx="110">
                  <c:v>-0.9300212860107423</c:v>
                </c:pt>
                <c:pt idx="111">
                  <c:v>-0.93512630462646473</c:v>
                </c:pt>
                <c:pt idx="112">
                  <c:v>-0.94007873535156261</c:v>
                </c:pt>
                <c:pt idx="113">
                  <c:v>-0.94488525390625</c:v>
                </c:pt>
                <c:pt idx="114">
                  <c:v>-0.94954586029052745</c:v>
                </c:pt>
                <c:pt idx="115">
                  <c:v>-0.95407724380493153</c:v>
                </c:pt>
                <c:pt idx="116">
                  <c:v>-0.9584817886352538</c:v>
                </c:pt>
                <c:pt idx="117">
                  <c:v>-0.96275711059570324</c:v>
                </c:pt>
                <c:pt idx="118">
                  <c:v>-0.9669017791748048</c:v>
                </c:pt>
                <c:pt idx="119">
                  <c:v>-0.9709336757659911</c:v>
                </c:pt>
                <c:pt idx="120">
                  <c:v>-0.97485709190368652</c:v>
                </c:pt>
                <c:pt idx="121">
                  <c:v>-0.97866439819335938</c:v>
                </c:pt>
                <c:pt idx="122">
                  <c:v>-0.98236703872680642</c:v>
                </c:pt>
                <c:pt idx="123">
                  <c:v>-0.98595619201660156</c:v>
                </c:pt>
                <c:pt idx="124">
                  <c:v>-0.98945045471191395</c:v>
                </c:pt>
                <c:pt idx="125">
                  <c:v>-0.99284172058105469</c:v>
                </c:pt>
                <c:pt idx="126">
                  <c:v>-0.99614882469177268</c:v>
                </c:pt>
                <c:pt idx="127">
                  <c:v>-0.99935603141784657</c:v>
                </c:pt>
                <c:pt idx="128">
                  <c:v>-1.0024766921997068</c:v>
                </c:pt>
                <c:pt idx="129">
                  <c:v>-1.005511999130249</c:v>
                </c:pt>
                <c:pt idx="130">
                  <c:v>-1.008460521697998</c:v>
                </c:pt>
                <c:pt idx="131">
                  <c:v>-1.011333703994751</c:v>
                </c:pt>
                <c:pt idx="132">
                  <c:v>-1.0141324996948242</c:v>
                </c:pt>
                <c:pt idx="133">
                  <c:v>-1.0168559551239016</c:v>
                </c:pt>
                <c:pt idx="134">
                  <c:v>-1.0195002555847166</c:v>
                </c:pt>
                <c:pt idx="135">
                  <c:v>-1.0220739841461184</c:v>
                </c:pt>
                <c:pt idx="136">
                  <c:v>-1.0245771408081057</c:v>
                </c:pt>
                <c:pt idx="137">
                  <c:v>-1.0270137786865237</c:v>
                </c:pt>
                <c:pt idx="138">
                  <c:v>-1.0293803215026855</c:v>
                </c:pt>
                <c:pt idx="139">
                  <c:v>-1.0316925048828125</c:v>
                </c:pt>
                <c:pt idx="140">
                  <c:v>-1.0339341163635254</c:v>
                </c:pt>
                <c:pt idx="141">
                  <c:v>-1.036125659942627</c:v>
                </c:pt>
                <c:pt idx="142">
                  <c:v>-1.0382471084594727</c:v>
                </c:pt>
                <c:pt idx="143">
                  <c:v>-1.0403161048889162</c:v>
                </c:pt>
                <c:pt idx="144">
                  <c:v>-1.0423324108123779</c:v>
                </c:pt>
                <c:pt idx="145">
                  <c:v>-1.0442947149276731</c:v>
                </c:pt>
                <c:pt idx="146">
                  <c:v>-1.0462077856063843</c:v>
                </c:pt>
                <c:pt idx="147">
                  <c:v>-1.0480675697326662</c:v>
                </c:pt>
                <c:pt idx="148">
                  <c:v>-1.0498759746551516</c:v>
                </c:pt>
                <c:pt idx="149">
                  <c:v>-1.0516417026519773</c:v>
                </c:pt>
                <c:pt idx="150">
                  <c:v>-1.053364038467407</c:v>
                </c:pt>
                <c:pt idx="151">
                  <c:v>-1.055041432380676</c:v>
                </c:pt>
                <c:pt idx="152">
                  <c:v>-1.0566787719726562</c:v>
                </c:pt>
                <c:pt idx="153">
                  <c:v>-1.0582721233367924</c:v>
                </c:pt>
                <c:pt idx="154">
                  <c:v>-1.0598165988922119</c:v>
                </c:pt>
                <c:pt idx="155">
                  <c:v>-1.0613287687301636</c:v>
                </c:pt>
                <c:pt idx="156">
                  <c:v>-1.0628018379211426</c:v>
                </c:pt>
                <c:pt idx="157">
                  <c:v>-1.0642353296279907</c:v>
                </c:pt>
                <c:pt idx="158">
                  <c:v>-1.0656280517578123</c:v>
                </c:pt>
                <c:pt idx="159">
                  <c:v>-1.0669852495193479</c:v>
                </c:pt>
                <c:pt idx="160">
                  <c:v>-1.0683193206787112</c:v>
                </c:pt>
                <c:pt idx="161">
                  <c:v>-1.0696109533309937</c:v>
                </c:pt>
                <c:pt idx="162">
                  <c:v>-1.0708708763122561</c:v>
                </c:pt>
                <c:pt idx="163">
                  <c:v>-1.072100877761841</c:v>
                </c:pt>
                <c:pt idx="164">
                  <c:v>-1.0732948780059812</c:v>
                </c:pt>
                <c:pt idx="165">
                  <c:v>-1.074468731880188</c:v>
                </c:pt>
                <c:pt idx="166">
                  <c:v>-1.0756069421768188</c:v>
                </c:pt>
                <c:pt idx="167">
                  <c:v>-1.0767165422439575</c:v>
                </c:pt>
                <c:pt idx="168">
                  <c:v>-1.0778034925460813</c:v>
                </c:pt>
                <c:pt idx="169">
                  <c:v>-1.0788582563400269</c:v>
                </c:pt>
                <c:pt idx="170">
                  <c:v>-1.0798932313919065</c:v>
                </c:pt>
                <c:pt idx="171">
                  <c:v>-1.0808973312377932</c:v>
                </c:pt>
                <c:pt idx="172">
                  <c:v>-1.0818744897842405</c:v>
                </c:pt>
                <c:pt idx="173">
                  <c:v>-1.0828279256820681</c:v>
                </c:pt>
                <c:pt idx="174">
                  <c:v>-1.0837600827217102</c:v>
                </c:pt>
                <c:pt idx="175">
                  <c:v>-1.0846651792526245</c:v>
                </c:pt>
                <c:pt idx="176">
                  <c:v>-1.0855526924133299</c:v>
                </c:pt>
                <c:pt idx="177">
                  <c:v>-1.0864160060882571</c:v>
                </c:pt>
                <c:pt idx="178">
                  <c:v>-1.0872631072998045</c:v>
                </c:pt>
                <c:pt idx="179">
                  <c:v>-1.0880866646766665</c:v>
                </c:pt>
                <c:pt idx="180">
                  <c:v>-1.0888938903808594</c:v>
                </c:pt>
                <c:pt idx="181">
                  <c:v>-1.089684009552002</c:v>
                </c:pt>
                <c:pt idx="182">
                  <c:v>-1.0904557704925539</c:v>
                </c:pt>
                <c:pt idx="183">
                  <c:v>-1.0912074446678164</c:v>
                </c:pt>
                <c:pt idx="184">
                  <c:v>-1.0919447541236875</c:v>
                </c:pt>
                <c:pt idx="185">
                  <c:v>-1.0926575064659123</c:v>
                </c:pt>
                <c:pt idx="186">
                  <c:v>-1.0933583378791807</c:v>
                </c:pt>
                <c:pt idx="187">
                  <c:v>-1.094036400318146</c:v>
                </c:pt>
                <c:pt idx="188">
                  <c:v>-1.0947033166885378</c:v>
                </c:pt>
                <c:pt idx="189">
                  <c:v>-1.095355331897736</c:v>
                </c:pt>
                <c:pt idx="190">
                  <c:v>-1.0959958434104917</c:v>
                </c:pt>
                <c:pt idx="191">
                  <c:v>-1.0966203808784483</c:v>
                </c:pt>
                <c:pt idx="192">
                  <c:v>-1.0972316861152647</c:v>
                </c:pt>
                <c:pt idx="193">
                  <c:v>-1.0978246927261348</c:v>
                </c:pt>
                <c:pt idx="194">
                  <c:v>-1.098401606082916</c:v>
                </c:pt>
                <c:pt idx="195">
                  <c:v>-1.0989643335342405</c:v>
                </c:pt>
                <c:pt idx="196">
                  <c:v>-1.099514424800873</c:v>
                </c:pt>
                <c:pt idx="197">
                  <c:v>-1.1000534296035771</c:v>
                </c:pt>
                <c:pt idx="198">
                  <c:v>-1.1005824208259585</c:v>
                </c:pt>
                <c:pt idx="199">
                  <c:v>-1.1010945439338684</c:v>
                </c:pt>
                <c:pt idx="200">
                  <c:v>-1.1015980839729307</c:v>
                </c:pt>
                <c:pt idx="201">
                  <c:v>-1.1020858883857729</c:v>
                </c:pt>
                <c:pt idx="202">
                  <c:v>-1.1025657653808596</c:v>
                </c:pt>
                <c:pt idx="203">
                  <c:v>-1.1030375361442568</c:v>
                </c:pt>
                <c:pt idx="204">
                  <c:v>-1.1034933924674983</c:v>
                </c:pt>
                <c:pt idx="205">
                  <c:v>-1.1039403975009916</c:v>
                </c:pt>
                <c:pt idx="206">
                  <c:v>-1.1043778955936434</c:v>
                </c:pt>
                <c:pt idx="207">
                  <c:v>-1.1048049926757812</c:v>
                </c:pt>
                <c:pt idx="208">
                  <c:v>-1.1052282154560087</c:v>
                </c:pt>
                <c:pt idx="209">
                  <c:v>-1.1056387126445768</c:v>
                </c:pt>
                <c:pt idx="210">
                  <c:v>-1.1060426533222201</c:v>
                </c:pt>
                <c:pt idx="211">
                  <c:v>-1.1064383983612061</c:v>
                </c:pt>
                <c:pt idx="212">
                  <c:v>-1.1068241894245148</c:v>
                </c:pt>
                <c:pt idx="213">
                  <c:v>-1.1071980297565462</c:v>
                </c:pt>
                <c:pt idx="214">
                  <c:v>-1.1075654327869415</c:v>
                </c:pt>
                <c:pt idx="215">
                  <c:v>-1.1079242229461668</c:v>
                </c:pt>
                <c:pt idx="216">
                  <c:v>-1.1082718670368197</c:v>
                </c:pt>
                <c:pt idx="217">
                  <c:v>-1.1086211204528809</c:v>
                </c:pt>
                <c:pt idx="218">
                  <c:v>-1.1089539825916293</c:v>
                </c:pt>
                <c:pt idx="219">
                  <c:v>-1.1092905402183533</c:v>
                </c:pt>
                <c:pt idx="220">
                  <c:v>-1.1096125543117525</c:v>
                </c:pt>
                <c:pt idx="221">
                  <c:v>-1.109932124614716</c:v>
                </c:pt>
                <c:pt idx="222">
                  <c:v>-1.1102384626865389</c:v>
                </c:pt>
                <c:pt idx="223">
                  <c:v>-1.1105434000492098</c:v>
                </c:pt>
                <c:pt idx="224">
                  <c:v>-1.1108358800411224</c:v>
                </c:pt>
                <c:pt idx="225">
                  <c:v>-1.1111276149749756</c:v>
                </c:pt>
                <c:pt idx="226">
                  <c:v>-1.111414819955826</c:v>
                </c:pt>
                <c:pt idx="227">
                  <c:v>-1.1116937398910522</c:v>
                </c:pt>
                <c:pt idx="228">
                  <c:v>-1.1119680404663086</c:v>
                </c:pt>
                <c:pt idx="229">
                  <c:v>-1.1122337877750397</c:v>
                </c:pt>
                <c:pt idx="230">
                  <c:v>-1.1125020384788515</c:v>
                </c:pt>
                <c:pt idx="231">
                  <c:v>-1.1127533912658691</c:v>
                </c:pt>
                <c:pt idx="232">
                  <c:v>-1.1130063533782959</c:v>
                </c:pt>
                <c:pt idx="233">
                  <c:v>-1.1132566332817082</c:v>
                </c:pt>
                <c:pt idx="234">
                  <c:v>-1.1134920418262484</c:v>
                </c:pt>
                <c:pt idx="235">
                  <c:v>-1.1137309074401853</c:v>
                </c:pt>
                <c:pt idx="236">
                  <c:v>-1.1139609813690186</c:v>
                </c:pt>
                <c:pt idx="237">
                  <c:v>-1.11419278383255</c:v>
                </c:pt>
                <c:pt idx="238">
                  <c:v>-1.114413857460022</c:v>
                </c:pt>
                <c:pt idx="239">
                  <c:v>-1.1146269142627718</c:v>
                </c:pt>
                <c:pt idx="240">
                  <c:v>-1.1148423254489901</c:v>
                </c:pt>
                <c:pt idx="241">
                  <c:v>-1.1150549799203875</c:v>
                </c:pt>
                <c:pt idx="242">
                  <c:v>-1.1152598410844801</c:v>
                </c:pt>
                <c:pt idx="243">
                  <c:v>-1.1154593229293821</c:v>
                </c:pt>
                <c:pt idx="244">
                  <c:v>-1.1156558394432072</c:v>
                </c:pt>
                <c:pt idx="245">
                  <c:v>-1.1158517003059385</c:v>
                </c:pt>
                <c:pt idx="246">
                  <c:v>-1.1160415709018709</c:v>
                </c:pt>
                <c:pt idx="247">
                  <c:v>-1.1162276417016983</c:v>
                </c:pt>
                <c:pt idx="248">
                  <c:v>-1.1164120584726336</c:v>
                </c:pt>
                <c:pt idx="249">
                  <c:v>-1.116589292883873</c:v>
                </c:pt>
                <c:pt idx="250">
                  <c:v>-1.11676898598671</c:v>
                </c:pt>
                <c:pt idx="251">
                  <c:v>-1.1169455051422121</c:v>
                </c:pt>
                <c:pt idx="252">
                  <c:v>-1.1171131432056427</c:v>
                </c:pt>
                <c:pt idx="253">
                  <c:v>-1.1172814220190048</c:v>
                </c:pt>
                <c:pt idx="254">
                  <c:v>-1.1174445301294325</c:v>
                </c:pt>
                <c:pt idx="255">
                  <c:v>-1.1176118701696396</c:v>
                </c:pt>
                <c:pt idx="256">
                  <c:v>-1.1177699267864227</c:v>
                </c:pt>
                <c:pt idx="257">
                  <c:v>-1.1179203838109968</c:v>
                </c:pt>
                <c:pt idx="258">
                  <c:v>-1.1180725246667869</c:v>
                </c:pt>
                <c:pt idx="259">
                  <c:v>-1.1182202994823456</c:v>
                </c:pt>
                <c:pt idx="260">
                  <c:v>-1.1183729320764544</c:v>
                </c:pt>
                <c:pt idx="261">
                  <c:v>-1.1185166388750079</c:v>
                </c:pt>
                <c:pt idx="262">
                  <c:v>-1.1186529248952872</c:v>
                </c:pt>
                <c:pt idx="263">
                  <c:v>-1.1187984943389893</c:v>
                </c:pt>
                <c:pt idx="264">
                  <c:v>-1.1189318448305132</c:v>
                </c:pt>
                <c:pt idx="265">
                  <c:v>-1.1190619915723798</c:v>
                </c:pt>
                <c:pt idx="266">
                  <c:v>-1.1191902756690977</c:v>
                </c:pt>
                <c:pt idx="267">
                  <c:v>-1.1193179637193682</c:v>
                </c:pt>
                <c:pt idx="268">
                  <c:v>-1.119446337223053</c:v>
                </c:pt>
                <c:pt idx="269">
                  <c:v>-1.1195690184831617</c:v>
                </c:pt>
                <c:pt idx="270">
                  <c:v>-1.1196871697902684</c:v>
                </c:pt>
                <c:pt idx="271">
                  <c:v>-1.1198096126317978</c:v>
                </c:pt>
                <c:pt idx="272">
                  <c:v>-1.1199298650026317</c:v>
                </c:pt>
                <c:pt idx="273">
                  <c:v>-1.1200414001941679</c:v>
                </c:pt>
                <c:pt idx="274">
                  <c:v>-1.1201529055833821</c:v>
                </c:pt>
                <c:pt idx="275">
                  <c:v>-1.1202654838562016</c:v>
                </c:pt>
                <c:pt idx="276">
                  <c:v>-1.1203725188970568</c:v>
                </c:pt>
                <c:pt idx="277">
                  <c:v>-1.1204826384782793</c:v>
                </c:pt>
                <c:pt idx="278">
                  <c:v>-1.1205891966819763</c:v>
                </c:pt>
                <c:pt idx="279">
                  <c:v>-1.1206931322813036</c:v>
                </c:pt>
                <c:pt idx="280">
                  <c:v>-1.1207953840494156</c:v>
                </c:pt>
                <c:pt idx="281">
                  <c:v>-1.1208968758583069</c:v>
                </c:pt>
                <c:pt idx="282">
                  <c:v>-1.1209984719753265</c:v>
                </c:pt>
                <c:pt idx="283">
                  <c:v>-1.1210934072732923</c:v>
                </c:pt>
                <c:pt idx="284">
                  <c:v>-1.1211901605129242</c:v>
                </c:pt>
                <c:pt idx="285">
                  <c:v>-1.1212895438075068</c:v>
                </c:pt>
                <c:pt idx="286">
                  <c:v>-1.1213847324252129</c:v>
                </c:pt>
                <c:pt idx="287">
                  <c:v>-1.1214765012264254</c:v>
                </c:pt>
                <c:pt idx="288">
                  <c:v>-1.1215656101703642</c:v>
                </c:pt>
                <c:pt idx="289">
                  <c:v>-1.1216604486107826</c:v>
                </c:pt>
                <c:pt idx="290">
                  <c:v>-1.1217464506626127</c:v>
                </c:pt>
                <c:pt idx="291">
                  <c:v>-1.1218319833278656</c:v>
                </c:pt>
                <c:pt idx="292">
                  <c:v>-1.1219177171587944</c:v>
                </c:pt>
                <c:pt idx="293">
                  <c:v>-1.1219966933131216</c:v>
                </c:pt>
                <c:pt idx="294">
                  <c:v>-1.122077211737633</c:v>
                </c:pt>
                <c:pt idx="295">
                  <c:v>-1.1221598982810976</c:v>
                </c:pt>
                <c:pt idx="296">
                  <c:v>-1.1222377419471741</c:v>
                </c:pt>
                <c:pt idx="297">
                  <c:v>-1.1223113611340523</c:v>
                </c:pt>
                <c:pt idx="298">
                  <c:v>-1.1223889812827115</c:v>
                </c:pt>
                <c:pt idx="299">
                  <c:v>-1.1224635466933253</c:v>
                </c:pt>
                <c:pt idx="300">
                  <c:v>-1.1225356385111809</c:v>
                </c:pt>
                <c:pt idx="301">
                  <c:v>-1.1226134151220322</c:v>
                </c:pt>
                <c:pt idx="302">
                  <c:v>-1.122689813375473</c:v>
                </c:pt>
                <c:pt idx="303">
                  <c:v>-1.122757710516453</c:v>
                </c:pt>
                <c:pt idx="304">
                  <c:v>-1.1228252574801441</c:v>
                </c:pt>
                <c:pt idx="305">
                  <c:v>-1.1228929534554482</c:v>
                </c:pt>
                <c:pt idx="306">
                  <c:v>-1.1229612901806827</c:v>
                </c:pt>
                <c:pt idx="307">
                  <c:v>-1.1230307444930079</c:v>
                </c:pt>
                <c:pt idx="308">
                  <c:v>-1.1231017783284185</c:v>
                </c:pt>
                <c:pt idx="309">
                  <c:v>-1.1231672316789627</c:v>
                </c:pt>
                <c:pt idx="310">
                  <c:v>-1.1232351660728457</c:v>
                </c:pt>
                <c:pt idx="311">
                  <c:v>-1.1232983991503716</c:v>
                </c:pt>
                <c:pt idx="312">
                  <c:v>-1.123357340693474</c:v>
                </c:pt>
                <c:pt idx="313">
                  <c:v>-1.1234200298786163</c:v>
                </c:pt>
                <c:pt idx="314">
                  <c:v>-1.1234868913888931</c:v>
                </c:pt>
                <c:pt idx="315">
                  <c:v>-1.1235430538654325</c:v>
                </c:pt>
                <c:pt idx="316">
                  <c:v>-1.1236041560769079</c:v>
                </c:pt>
                <c:pt idx="317">
                  <c:v>-1.1236629486083984</c:v>
                </c:pt>
                <c:pt idx="318">
                  <c:v>-1.1237274408340454</c:v>
                </c:pt>
                <c:pt idx="319">
                  <c:v>-1.1237827241420748</c:v>
                </c:pt>
                <c:pt idx="320">
                  <c:v>-1.1238367706537247</c:v>
                </c:pt>
                <c:pt idx="321">
                  <c:v>-1.1238899454474447</c:v>
                </c:pt>
                <c:pt idx="322">
                  <c:v>-1.123942576348782</c:v>
                </c:pt>
                <c:pt idx="323">
                  <c:v>-1.1239949837327001</c:v>
                </c:pt>
                <c:pt idx="324">
                  <c:v>-1.1240551248192792</c:v>
                </c:pt>
                <c:pt idx="325">
                  <c:v>-1.1241080462932589</c:v>
                </c:pt>
                <c:pt idx="326">
                  <c:v>-1.1241616904735563</c:v>
                </c:pt>
                <c:pt idx="327">
                  <c:v>-1.1242087110877039</c:v>
                </c:pt>
                <c:pt idx="328">
                  <c:v>-1.1242646798491478</c:v>
                </c:pt>
                <c:pt idx="329">
                  <c:v>-1.1243146136403084</c:v>
                </c:pt>
                <c:pt idx="330">
                  <c:v>-1.1243664249777798</c:v>
                </c:pt>
                <c:pt idx="331">
                  <c:v>-1.1244203820824619</c:v>
                </c:pt>
                <c:pt idx="332">
                  <c:v>-1.1244691312313082</c:v>
                </c:pt>
                <c:pt idx="333">
                  <c:v>-1.1245205625891683</c:v>
                </c:pt>
                <c:pt idx="334">
                  <c:v>-1.1245672926306722</c:v>
                </c:pt>
                <c:pt idx="335">
                  <c:v>-1.1246171966195109</c:v>
                </c:pt>
                <c:pt idx="336">
                  <c:v>-1.1246705427765848</c:v>
                </c:pt>
                <c:pt idx="337">
                  <c:v>-1.1247122809290886</c:v>
                </c:pt>
                <c:pt idx="338">
                  <c:v>-1.1247579157352452</c:v>
                </c:pt>
                <c:pt idx="339">
                  <c:v>-1.1248076632618906</c:v>
                </c:pt>
                <c:pt idx="340">
                  <c:v>-1.1248465105891228</c:v>
                </c:pt>
                <c:pt idx="341">
                  <c:v>-1.1248899176716805</c:v>
                </c:pt>
                <c:pt idx="342">
                  <c:v>-1.12493047490716</c:v>
                </c:pt>
                <c:pt idx="343">
                  <c:v>-1.1249760165810585</c:v>
                </c:pt>
                <c:pt idx="344">
                  <c:v>-1.1250191144645216</c:v>
                </c:pt>
                <c:pt idx="345">
                  <c:v>-1.1250599771738055</c:v>
                </c:pt>
                <c:pt idx="346">
                  <c:v>-1.1251064166426659</c:v>
                </c:pt>
                <c:pt idx="347">
                  <c:v>-1.1251510046422484</c:v>
                </c:pt>
                <c:pt idx="348">
                  <c:v>-1.1251939199864864</c:v>
                </c:pt>
                <c:pt idx="349">
                  <c:v>-1.1252353489398956</c:v>
                </c:pt>
                <c:pt idx="350">
                  <c:v>-1.1252754740417008</c:v>
                </c:pt>
                <c:pt idx="351">
                  <c:v>-1.1253144592046738</c:v>
                </c:pt>
                <c:pt idx="352">
                  <c:v>-1.125352490693331</c:v>
                </c:pt>
                <c:pt idx="353">
                  <c:v>-1.1253973506391046</c:v>
                </c:pt>
                <c:pt idx="354">
                  <c:v>-1.1254339553415775</c:v>
                </c:pt>
                <c:pt idx="355">
                  <c:v>-1.1254700794816019</c:v>
                </c:pt>
                <c:pt idx="356">
                  <c:v>-1.1255058981478214</c:v>
                </c:pt>
                <c:pt idx="357">
                  <c:v>-1.1255491785705092</c:v>
                </c:pt>
                <c:pt idx="358">
                  <c:v>-1.1255848184227941</c:v>
                </c:pt>
                <c:pt idx="359">
                  <c:v>-1.1256205886602402</c:v>
                </c:pt>
                <c:pt idx="360">
                  <c:v>-1.1256566382944582</c:v>
                </c:pt>
                <c:pt idx="361">
                  <c:v>-1.1256931051611898</c:v>
                </c:pt>
                <c:pt idx="362">
                  <c:v>-1.1257225051522255</c:v>
                </c:pt>
                <c:pt idx="363">
                  <c:v>-1.1257602199912071</c:v>
                </c:pt>
                <c:pt idx="364">
                  <c:v>-1.1257911287248135</c:v>
                </c:pt>
                <c:pt idx="365">
                  <c:v>-1.1258306168019772</c:v>
                </c:pt>
                <c:pt idx="366">
                  <c:v>-1.1258635595440862</c:v>
                </c:pt>
                <c:pt idx="367">
                  <c:v>-1.1258977055549619</c:v>
                </c:pt>
                <c:pt idx="368">
                  <c:v>-1.1259255446493626</c:v>
                </c:pt>
                <c:pt idx="369">
                  <c:v>-1.1259624473750589</c:v>
                </c:pt>
                <c:pt idx="370">
                  <c:v>-1.1259932853281496</c:v>
                </c:pt>
                <c:pt idx="371">
                  <c:v>-1.1260257959365845</c:v>
                </c:pt>
                <c:pt idx="372">
                  <c:v>-1.126060087233782</c:v>
                </c:pt>
                <c:pt idx="373">
                  <c:v>-1.1260886415839197</c:v>
                </c:pt>
                <c:pt idx="374">
                  <c:v>-1.1261191964149475</c:v>
                </c:pt>
                <c:pt idx="375">
                  <c:v>-1.126151852309704</c:v>
                </c:pt>
                <c:pt idx="376">
                  <c:v>-1.1261790804564953</c:v>
                </c:pt>
                <c:pt idx="377">
                  <c:v>-1.126208618283272</c:v>
                </c:pt>
                <c:pt idx="378">
                  <c:v>-1.1262405551970005</c:v>
                </c:pt>
                <c:pt idx="379">
                  <c:v>-1.1262673735618594</c:v>
                </c:pt>
                <c:pt idx="380">
                  <c:v>-1.1262967772781847</c:v>
                </c:pt>
                <c:pt idx="381">
                  <c:v>-1.1263288706541059</c:v>
                </c:pt>
                <c:pt idx="382">
                  <c:v>-1.126356113702059</c:v>
                </c:pt>
                <c:pt idx="383">
                  <c:v>-1.1263862140476704</c:v>
                </c:pt>
                <c:pt idx="384">
                  <c:v>-1.1264116428792477</c:v>
                </c:pt>
                <c:pt idx="385">
                  <c:v>-1.1264401078224182</c:v>
                </c:pt>
                <c:pt idx="386">
                  <c:v>-1.1264640688896179</c:v>
                </c:pt>
                <c:pt idx="387">
                  <c:v>-1.1264912262558937</c:v>
                </c:pt>
                <c:pt idx="388">
                  <c:v>-1.1265216618776319</c:v>
                </c:pt>
                <c:pt idx="389">
                  <c:v>-1.1265478357672694</c:v>
                </c:pt>
                <c:pt idx="390">
                  <c:v>-1.1265774480998518</c:v>
                </c:pt>
                <c:pt idx="391">
                  <c:v>-1.1266105659306052</c:v>
                </c:pt>
                <c:pt idx="392">
                  <c:v>-1.1266396418213844</c:v>
                </c:pt>
                <c:pt idx="393">
                  <c:v>-1.126664746552706</c:v>
                </c:pt>
                <c:pt idx="394">
                  <c:v>-1.1266859546303751</c:v>
                </c:pt>
                <c:pt idx="395">
                  <c:v>-1.1267109587788584</c:v>
                </c:pt>
                <c:pt idx="396">
                  <c:v>-1.1267322003841398</c:v>
                </c:pt>
                <c:pt idx="397">
                  <c:v>-1.1267573721706867</c:v>
                </c:pt>
                <c:pt idx="398">
                  <c:v>-1.1267789117991924</c:v>
                </c:pt>
                <c:pt idx="399">
                  <c:v>-1.1267968863248823</c:v>
                </c:pt>
                <c:pt idx="400">
                  <c:v>-1.1268189847469334</c:v>
                </c:pt>
                <c:pt idx="401">
                  <c:v>-1.1268452703952789</c:v>
                </c:pt>
                <c:pt idx="402">
                  <c:v>-1.1268757954239843</c:v>
                </c:pt>
                <c:pt idx="403">
                  <c:v>-1.1269030049443245</c:v>
                </c:pt>
                <c:pt idx="404">
                  <c:v>-1.1269269473850725</c:v>
                </c:pt>
                <c:pt idx="405">
                  <c:v>-1.1269553080201149</c:v>
                </c:pt>
                <c:pt idx="406">
                  <c:v>-1.1269805170595646</c:v>
                </c:pt>
                <c:pt idx="407">
                  <c:v>-1.1270026303827763</c:v>
                </c:pt>
                <c:pt idx="408">
                  <c:v>-1.1270216964185238</c:v>
                </c:pt>
                <c:pt idx="409">
                  <c:v>-1.1270453929901121</c:v>
                </c:pt>
                <c:pt idx="410">
                  <c:v>-1.1270661503076551</c:v>
                </c:pt>
                <c:pt idx="411">
                  <c:v>-1.1270916424691673</c:v>
                </c:pt>
                <c:pt idx="412">
                  <c:v>-1.1271142959594722</c:v>
                </c:pt>
                <c:pt idx="413">
                  <c:v>-1.1271341554820538</c:v>
                </c:pt>
                <c:pt idx="414">
                  <c:v>-1.1271588988602161</c:v>
                </c:pt>
                <c:pt idx="415">
                  <c:v>-1.1271809414029121</c:v>
                </c:pt>
                <c:pt idx="416">
                  <c:v>-1.1272079646587378</c:v>
                </c:pt>
                <c:pt idx="417">
                  <c:v>-1.1272323727607727</c:v>
                </c:pt>
                <c:pt idx="418">
                  <c:v>-1.1272542215883734</c:v>
                </c:pt>
                <c:pt idx="419">
                  <c:v>-1.1272735483944416</c:v>
                </c:pt>
                <c:pt idx="420">
                  <c:v>-1.1272903978824611</c:v>
                </c:pt>
                <c:pt idx="421">
                  <c:v>-1.1273124366998675</c:v>
                </c:pt>
                <c:pt idx="422">
                  <c:v>-1.127332080155611</c:v>
                </c:pt>
                <c:pt idx="423">
                  <c:v>-1.1273493655025959</c:v>
                </c:pt>
                <c:pt idx="424">
                  <c:v>-1.1273643411695955</c:v>
                </c:pt>
                <c:pt idx="425">
                  <c:v>-1.1273846589028833</c:v>
                </c:pt>
                <c:pt idx="426">
                  <c:v>-1.1274027340114119</c:v>
                </c:pt>
                <c:pt idx="427">
                  <c:v>-1.1274186111986637</c:v>
                </c:pt>
                <c:pt idx="428">
                  <c:v>-1.1274399422109125</c:v>
                </c:pt>
                <c:pt idx="429">
                  <c:v>-1.127459142357111</c:v>
                </c:pt>
                <c:pt idx="430">
                  <c:v>-1.127476245164871</c:v>
                </c:pt>
                <c:pt idx="431">
                  <c:v>-1.1274989172816277</c:v>
                </c:pt>
                <c:pt idx="432">
                  <c:v>-1.1275195553898809</c:v>
                </c:pt>
                <c:pt idx="433">
                  <c:v>-1.1275382004678247</c:v>
                </c:pt>
                <c:pt idx="434">
                  <c:v>-1.1275625079870224</c:v>
                </c:pt>
                <c:pt idx="435">
                  <c:v>-1.1275848839432001</c:v>
                </c:pt>
                <c:pt idx="436">
                  <c:v>-1.1276053581386802</c:v>
                </c:pt>
                <c:pt idx="437">
                  <c:v>-1.127623960375786</c:v>
                </c:pt>
                <c:pt idx="438">
                  <c:v>-1.1276407241821289</c:v>
                </c:pt>
                <c:pt idx="439">
                  <c:v>-1.1276556774973867</c:v>
                </c:pt>
                <c:pt idx="440">
                  <c:v>-1.1276764757931232</c:v>
                </c:pt>
                <c:pt idx="441">
                  <c:v>-1.1276955213397741</c:v>
                </c:pt>
                <c:pt idx="442">
                  <c:v>-1.1277204696089029</c:v>
                </c:pt>
                <c:pt idx="443">
                  <c:v>-1.1277360897511244</c:v>
                </c:pt>
                <c:pt idx="444">
                  <c:v>-1.1277500391006472</c:v>
                </c:pt>
                <c:pt idx="445">
                  <c:v>-1.1277699731290338</c:v>
                </c:pt>
                <c:pt idx="446">
                  <c:v>-1.1277882847934959</c:v>
                </c:pt>
                <c:pt idx="447">
                  <c:v>-1.1278126332908869</c:v>
                </c:pt>
                <c:pt idx="448">
                  <c:v>-1.1278277821838856</c:v>
                </c:pt>
                <c:pt idx="449">
                  <c:v>-1.1278413888067007</c:v>
                </c:pt>
              </c:numCache>
            </c:numRef>
          </c:val>
        </c:ser>
        <c:ser>
          <c:idx val="2"/>
          <c:order val="2"/>
          <c:tx>
            <c:v>Shelley to Near Blackfoot</c:v>
          </c:tx>
          <c:spPr>
            <a:ln w="38100">
              <a:solidFill>
                <a:srgbClr val="CCFFFF"/>
              </a:solidFill>
              <a:prstDash val="solid"/>
            </a:ln>
          </c:spPr>
          <c:marker>
            <c:symbol val="none"/>
          </c:marker>
          <c:cat>
            <c:strRef>
              <c:f>DataEntry!$A$21:$A$470</c:f>
              <c:strCache>
                <c:ptCount val="450"/>
                <c:pt idx="0">
                  <c:v>SPR 1999</c:v>
                </c:pt>
                <c:pt idx="1">
                  <c:v>SUM 1999</c:v>
                </c:pt>
                <c:pt idx="2">
                  <c:v>WIN 1999</c:v>
                </c:pt>
                <c:pt idx="3">
                  <c:v>SPR 2000</c:v>
                </c:pt>
                <c:pt idx="4">
                  <c:v>SUM 2000</c:v>
                </c:pt>
                <c:pt idx="5">
                  <c:v>WIN 2000</c:v>
                </c:pt>
                <c:pt idx="6">
                  <c:v>SPR 2001</c:v>
                </c:pt>
                <c:pt idx="7">
                  <c:v>SUM 2001</c:v>
                </c:pt>
                <c:pt idx="8">
                  <c:v>WIN 2001</c:v>
                </c:pt>
                <c:pt idx="9">
                  <c:v>SPR 2002</c:v>
                </c:pt>
                <c:pt idx="10">
                  <c:v>SUM 2002</c:v>
                </c:pt>
                <c:pt idx="11">
                  <c:v>WIN 2002</c:v>
                </c:pt>
                <c:pt idx="12">
                  <c:v>SPR 2003</c:v>
                </c:pt>
                <c:pt idx="13">
                  <c:v>SUM 2003</c:v>
                </c:pt>
                <c:pt idx="14">
                  <c:v>WIN 2003</c:v>
                </c:pt>
                <c:pt idx="15">
                  <c:v>SPR 2004</c:v>
                </c:pt>
                <c:pt idx="16">
                  <c:v>SUM 2004</c:v>
                </c:pt>
                <c:pt idx="17">
                  <c:v>WIN 2004</c:v>
                </c:pt>
                <c:pt idx="18">
                  <c:v>SPR 2005</c:v>
                </c:pt>
                <c:pt idx="19">
                  <c:v>SUM 2005</c:v>
                </c:pt>
                <c:pt idx="20">
                  <c:v>WIN 2005</c:v>
                </c:pt>
                <c:pt idx="21">
                  <c:v>SPR 2006</c:v>
                </c:pt>
                <c:pt idx="22">
                  <c:v>SUM 2006</c:v>
                </c:pt>
                <c:pt idx="23">
                  <c:v>WIN 2006</c:v>
                </c:pt>
                <c:pt idx="24">
                  <c:v>SPR 2007</c:v>
                </c:pt>
                <c:pt idx="25">
                  <c:v>SUM 2007</c:v>
                </c:pt>
                <c:pt idx="26">
                  <c:v>WIN 2007</c:v>
                </c:pt>
                <c:pt idx="27">
                  <c:v>SPR 2008</c:v>
                </c:pt>
                <c:pt idx="28">
                  <c:v>SUM 2008</c:v>
                </c:pt>
                <c:pt idx="29">
                  <c:v>WIN 2008</c:v>
                </c:pt>
                <c:pt idx="30">
                  <c:v>SPR 2009</c:v>
                </c:pt>
                <c:pt idx="31">
                  <c:v>SUM 2009</c:v>
                </c:pt>
                <c:pt idx="32">
                  <c:v>WIN 2009</c:v>
                </c:pt>
                <c:pt idx="33">
                  <c:v>SPR 2010</c:v>
                </c:pt>
                <c:pt idx="34">
                  <c:v>SUM 2010</c:v>
                </c:pt>
                <c:pt idx="35">
                  <c:v>WIN 2010</c:v>
                </c:pt>
                <c:pt idx="36">
                  <c:v>SPR 2011</c:v>
                </c:pt>
                <c:pt idx="37">
                  <c:v>SUM 2011</c:v>
                </c:pt>
                <c:pt idx="38">
                  <c:v>WIN 2011</c:v>
                </c:pt>
                <c:pt idx="39">
                  <c:v>SPR 2012</c:v>
                </c:pt>
                <c:pt idx="40">
                  <c:v>SUM 2012</c:v>
                </c:pt>
                <c:pt idx="41">
                  <c:v>WIN 2012</c:v>
                </c:pt>
                <c:pt idx="42">
                  <c:v>SPR 2013</c:v>
                </c:pt>
                <c:pt idx="43">
                  <c:v>SUM 2013</c:v>
                </c:pt>
                <c:pt idx="44">
                  <c:v>WIN 2013</c:v>
                </c:pt>
                <c:pt idx="45">
                  <c:v>SPR 2014</c:v>
                </c:pt>
                <c:pt idx="46">
                  <c:v>SUM 2014</c:v>
                </c:pt>
                <c:pt idx="47">
                  <c:v>WIN 2014</c:v>
                </c:pt>
                <c:pt idx="48">
                  <c:v>SPR 2015</c:v>
                </c:pt>
                <c:pt idx="49">
                  <c:v>SUM 2015</c:v>
                </c:pt>
                <c:pt idx="50">
                  <c:v>WIN 2015</c:v>
                </c:pt>
                <c:pt idx="51">
                  <c:v>SPR 2016</c:v>
                </c:pt>
                <c:pt idx="52">
                  <c:v>SUM 2016</c:v>
                </c:pt>
                <c:pt idx="53">
                  <c:v>WIN 2016</c:v>
                </c:pt>
                <c:pt idx="54">
                  <c:v>SPR 2017</c:v>
                </c:pt>
                <c:pt idx="55">
                  <c:v>SUM 2017</c:v>
                </c:pt>
                <c:pt idx="56">
                  <c:v>WIN 2017</c:v>
                </c:pt>
                <c:pt idx="57">
                  <c:v>SPR 2018</c:v>
                </c:pt>
                <c:pt idx="58">
                  <c:v>SUM 2018</c:v>
                </c:pt>
                <c:pt idx="59">
                  <c:v>WIN 2018</c:v>
                </c:pt>
                <c:pt idx="60">
                  <c:v>SPR 2019</c:v>
                </c:pt>
                <c:pt idx="61">
                  <c:v>SUM 2019</c:v>
                </c:pt>
                <c:pt idx="62">
                  <c:v>WIN 2019</c:v>
                </c:pt>
                <c:pt idx="63">
                  <c:v>SPR 2020</c:v>
                </c:pt>
                <c:pt idx="64">
                  <c:v>SUM 2020</c:v>
                </c:pt>
                <c:pt idx="65">
                  <c:v>WIN 2020</c:v>
                </c:pt>
                <c:pt idx="66">
                  <c:v>SPR 2021</c:v>
                </c:pt>
                <c:pt idx="67">
                  <c:v>SUM 2021</c:v>
                </c:pt>
                <c:pt idx="68">
                  <c:v>WIN 2021</c:v>
                </c:pt>
                <c:pt idx="69">
                  <c:v>SPR 2022</c:v>
                </c:pt>
                <c:pt idx="70">
                  <c:v>SUM 2022</c:v>
                </c:pt>
                <c:pt idx="71">
                  <c:v>WIN 2022</c:v>
                </c:pt>
                <c:pt idx="72">
                  <c:v>SPR 2023</c:v>
                </c:pt>
                <c:pt idx="73">
                  <c:v>SUM 2023</c:v>
                </c:pt>
                <c:pt idx="74">
                  <c:v>WIN 2023</c:v>
                </c:pt>
                <c:pt idx="75">
                  <c:v>SPR 2024</c:v>
                </c:pt>
                <c:pt idx="76">
                  <c:v>SUM 2024</c:v>
                </c:pt>
                <c:pt idx="77">
                  <c:v>WIN 2024</c:v>
                </c:pt>
                <c:pt idx="78">
                  <c:v>SPR 2025</c:v>
                </c:pt>
                <c:pt idx="79">
                  <c:v>SUM 2025</c:v>
                </c:pt>
                <c:pt idx="80">
                  <c:v>WIN 2025</c:v>
                </c:pt>
                <c:pt idx="81">
                  <c:v>SPR 2026</c:v>
                </c:pt>
                <c:pt idx="82">
                  <c:v>SUM 2026</c:v>
                </c:pt>
                <c:pt idx="83">
                  <c:v>WIN 2026</c:v>
                </c:pt>
                <c:pt idx="84">
                  <c:v>SPR 2027</c:v>
                </c:pt>
                <c:pt idx="85">
                  <c:v>SUM 2027</c:v>
                </c:pt>
                <c:pt idx="86">
                  <c:v>WIN 2027</c:v>
                </c:pt>
                <c:pt idx="87">
                  <c:v>SPR 2028</c:v>
                </c:pt>
                <c:pt idx="88">
                  <c:v>SUM 2028</c:v>
                </c:pt>
                <c:pt idx="89">
                  <c:v>WIN 2028</c:v>
                </c:pt>
                <c:pt idx="90">
                  <c:v>SPR 2029</c:v>
                </c:pt>
                <c:pt idx="91">
                  <c:v>SUM 2029</c:v>
                </c:pt>
                <c:pt idx="92">
                  <c:v>WIN 2029</c:v>
                </c:pt>
                <c:pt idx="93">
                  <c:v>SPR 2030</c:v>
                </c:pt>
                <c:pt idx="94">
                  <c:v>SUM 2030</c:v>
                </c:pt>
                <c:pt idx="95">
                  <c:v>WIN 2030</c:v>
                </c:pt>
                <c:pt idx="96">
                  <c:v>SPR 2031</c:v>
                </c:pt>
                <c:pt idx="97">
                  <c:v>SUM 2031</c:v>
                </c:pt>
                <c:pt idx="98">
                  <c:v>WIN 2031</c:v>
                </c:pt>
                <c:pt idx="99">
                  <c:v>SPR 2032</c:v>
                </c:pt>
                <c:pt idx="100">
                  <c:v>SUM 2032</c:v>
                </c:pt>
                <c:pt idx="101">
                  <c:v>WIN 2032</c:v>
                </c:pt>
                <c:pt idx="102">
                  <c:v>SPR 2033</c:v>
                </c:pt>
                <c:pt idx="103">
                  <c:v>SUM 2033</c:v>
                </c:pt>
                <c:pt idx="104">
                  <c:v>WIN 2033</c:v>
                </c:pt>
                <c:pt idx="105">
                  <c:v>SPR 2034</c:v>
                </c:pt>
                <c:pt idx="106">
                  <c:v>SUM 2034</c:v>
                </c:pt>
                <c:pt idx="107">
                  <c:v>WIN 2034</c:v>
                </c:pt>
                <c:pt idx="108">
                  <c:v>SPR 2035</c:v>
                </c:pt>
                <c:pt idx="109">
                  <c:v>SUM 2035</c:v>
                </c:pt>
                <c:pt idx="110">
                  <c:v>WIN 2035</c:v>
                </c:pt>
                <c:pt idx="111">
                  <c:v>SPR 2036</c:v>
                </c:pt>
                <c:pt idx="112">
                  <c:v>SUM 2036</c:v>
                </c:pt>
                <c:pt idx="113">
                  <c:v>WIN 2036</c:v>
                </c:pt>
                <c:pt idx="114">
                  <c:v>SPR 2037</c:v>
                </c:pt>
                <c:pt idx="115">
                  <c:v>SUM 2037</c:v>
                </c:pt>
                <c:pt idx="116">
                  <c:v>WIN 2037</c:v>
                </c:pt>
                <c:pt idx="117">
                  <c:v>SPR 2038</c:v>
                </c:pt>
                <c:pt idx="118">
                  <c:v>SUM 2038</c:v>
                </c:pt>
                <c:pt idx="119">
                  <c:v>WIN 2038</c:v>
                </c:pt>
                <c:pt idx="120">
                  <c:v>SPR 2039</c:v>
                </c:pt>
                <c:pt idx="121">
                  <c:v>SUM 2039</c:v>
                </c:pt>
                <c:pt idx="122">
                  <c:v>WIN 2039</c:v>
                </c:pt>
                <c:pt idx="123">
                  <c:v>SPR 2040</c:v>
                </c:pt>
                <c:pt idx="124">
                  <c:v>SUM 2040</c:v>
                </c:pt>
                <c:pt idx="125">
                  <c:v>WIN 2040</c:v>
                </c:pt>
                <c:pt idx="126">
                  <c:v>SPR 2041</c:v>
                </c:pt>
                <c:pt idx="127">
                  <c:v>SUM 2041</c:v>
                </c:pt>
                <c:pt idx="128">
                  <c:v>WIN 2041</c:v>
                </c:pt>
                <c:pt idx="129">
                  <c:v>SPR 2042</c:v>
                </c:pt>
                <c:pt idx="130">
                  <c:v>SUM 2042</c:v>
                </c:pt>
                <c:pt idx="131">
                  <c:v>WIN 2042</c:v>
                </c:pt>
                <c:pt idx="132">
                  <c:v>SPR 2043</c:v>
                </c:pt>
                <c:pt idx="133">
                  <c:v>SUM 2043</c:v>
                </c:pt>
                <c:pt idx="134">
                  <c:v>WIN 2043</c:v>
                </c:pt>
                <c:pt idx="135">
                  <c:v>SPR 2044</c:v>
                </c:pt>
                <c:pt idx="136">
                  <c:v>SUM 2044</c:v>
                </c:pt>
                <c:pt idx="137">
                  <c:v>WIN 2044</c:v>
                </c:pt>
                <c:pt idx="138">
                  <c:v>SPR 2045</c:v>
                </c:pt>
                <c:pt idx="139">
                  <c:v>SUM 2045</c:v>
                </c:pt>
                <c:pt idx="140">
                  <c:v>WIN 2045</c:v>
                </c:pt>
                <c:pt idx="141">
                  <c:v>SPR 2046</c:v>
                </c:pt>
                <c:pt idx="142">
                  <c:v>SUM 2046</c:v>
                </c:pt>
                <c:pt idx="143">
                  <c:v>WIN 2046</c:v>
                </c:pt>
                <c:pt idx="144">
                  <c:v>SPR 2047</c:v>
                </c:pt>
                <c:pt idx="145">
                  <c:v>SUM 2047</c:v>
                </c:pt>
                <c:pt idx="146">
                  <c:v>WIN 2047</c:v>
                </c:pt>
                <c:pt idx="147">
                  <c:v>SPR 2048</c:v>
                </c:pt>
                <c:pt idx="148">
                  <c:v>SUM 2048</c:v>
                </c:pt>
                <c:pt idx="149">
                  <c:v>WIN 2048</c:v>
                </c:pt>
                <c:pt idx="150">
                  <c:v>SPR 2049</c:v>
                </c:pt>
                <c:pt idx="151">
                  <c:v>SUM 2049</c:v>
                </c:pt>
                <c:pt idx="152">
                  <c:v>WIN 2049</c:v>
                </c:pt>
                <c:pt idx="153">
                  <c:v>SPR 2050</c:v>
                </c:pt>
                <c:pt idx="154">
                  <c:v>SUM 2050</c:v>
                </c:pt>
                <c:pt idx="155">
                  <c:v>WIN 2050</c:v>
                </c:pt>
                <c:pt idx="156">
                  <c:v>SPR 2051</c:v>
                </c:pt>
                <c:pt idx="157">
                  <c:v>SUM 2051</c:v>
                </c:pt>
                <c:pt idx="158">
                  <c:v>WIN 2051</c:v>
                </c:pt>
                <c:pt idx="159">
                  <c:v>SPR 2052</c:v>
                </c:pt>
                <c:pt idx="160">
                  <c:v>SUM 2052</c:v>
                </c:pt>
                <c:pt idx="161">
                  <c:v>WIN 2052</c:v>
                </c:pt>
                <c:pt idx="162">
                  <c:v>SPR 2053</c:v>
                </c:pt>
                <c:pt idx="163">
                  <c:v>SUM 2053</c:v>
                </c:pt>
                <c:pt idx="164">
                  <c:v>WIN 2053</c:v>
                </c:pt>
                <c:pt idx="165">
                  <c:v>SPR 2054</c:v>
                </c:pt>
                <c:pt idx="166">
                  <c:v>SUM 2054</c:v>
                </c:pt>
                <c:pt idx="167">
                  <c:v>WIN 2054</c:v>
                </c:pt>
                <c:pt idx="168">
                  <c:v>SPR 2055</c:v>
                </c:pt>
                <c:pt idx="169">
                  <c:v>SUM 2055</c:v>
                </c:pt>
                <c:pt idx="170">
                  <c:v>WIN 2055</c:v>
                </c:pt>
                <c:pt idx="171">
                  <c:v>SPR 2056</c:v>
                </c:pt>
                <c:pt idx="172">
                  <c:v>SUM 2056</c:v>
                </c:pt>
                <c:pt idx="173">
                  <c:v>WIN 2056</c:v>
                </c:pt>
                <c:pt idx="174">
                  <c:v>SPR 2057</c:v>
                </c:pt>
                <c:pt idx="175">
                  <c:v>SUM 2057</c:v>
                </c:pt>
                <c:pt idx="176">
                  <c:v>WIN 2057</c:v>
                </c:pt>
                <c:pt idx="177">
                  <c:v>SPR 2058</c:v>
                </c:pt>
                <c:pt idx="178">
                  <c:v>SUM 2058</c:v>
                </c:pt>
                <c:pt idx="179">
                  <c:v>WIN 2058</c:v>
                </c:pt>
                <c:pt idx="180">
                  <c:v>SPR 2059</c:v>
                </c:pt>
                <c:pt idx="181">
                  <c:v>SUM 2059</c:v>
                </c:pt>
                <c:pt idx="182">
                  <c:v>WIN 2059</c:v>
                </c:pt>
                <c:pt idx="183">
                  <c:v>SPR 2060</c:v>
                </c:pt>
                <c:pt idx="184">
                  <c:v>SUM 2060</c:v>
                </c:pt>
                <c:pt idx="185">
                  <c:v>WIN 2060</c:v>
                </c:pt>
                <c:pt idx="186">
                  <c:v>SPR 2061</c:v>
                </c:pt>
                <c:pt idx="187">
                  <c:v>SUM 2061</c:v>
                </c:pt>
                <c:pt idx="188">
                  <c:v>WIN 2061</c:v>
                </c:pt>
                <c:pt idx="189">
                  <c:v>SPR 2062</c:v>
                </c:pt>
                <c:pt idx="190">
                  <c:v>SUM 2062</c:v>
                </c:pt>
                <c:pt idx="191">
                  <c:v>WIN 2062</c:v>
                </c:pt>
                <c:pt idx="192">
                  <c:v>SPR 2063</c:v>
                </c:pt>
                <c:pt idx="193">
                  <c:v>SUM 2063</c:v>
                </c:pt>
                <c:pt idx="194">
                  <c:v>WIN 2063</c:v>
                </c:pt>
                <c:pt idx="195">
                  <c:v>SPR 2064</c:v>
                </c:pt>
                <c:pt idx="196">
                  <c:v>SUM 2064</c:v>
                </c:pt>
                <c:pt idx="197">
                  <c:v>WIN 2064</c:v>
                </c:pt>
                <c:pt idx="198">
                  <c:v>SPR 2065</c:v>
                </c:pt>
                <c:pt idx="199">
                  <c:v>SUM 2065</c:v>
                </c:pt>
                <c:pt idx="200">
                  <c:v>WIN 2065</c:v>
                </c:pt>
                <c:pt idx="201">
                  <c:v>SPR 2066</c:v>
                </c:pt>
                <c:pt idx="202">
                  <c:v>SUM 2066</c:v>
                </c:pt>
                <c:pt idx="203">
                  <c:v>WIN 2066</c:v>
                </c:pt>
                <c:pt idx="204">
                  <c:v>SPR 2067</c:v>
                </c:pt>
                <c:pt idx="205">
                  <c:v>SUM 2067</c:v>
                </c:pt>
                <c:pt idx="206">
                  <c:v>WIN 2067</c:v>
                </c:pt>
                <c:pt idx="207">
                  <c:v>SPR 2068</c:v>
                </c:pt>
                <c:pt idx="208">
                  <c:v>SUM 2068</c:v>
                </c:pt>
                <c:pt idx="209">
                  <c:v>WIN 2068</c:v>
                </c:pt>
                <c:pt idx="210">
                  <c:v>SPR 2069</c:v>
                </c:pt>
                <c:pt idx="211">
                  <c:v>SUM 2069</c:v>
                </c:pt>
                <c:pt idx="212">
                  <c:v>WIN 2069</c:v>
                </c:pt>
                <c:pt idx="213">
                  <c:v>SPR 2070</c:v>
                </c:pt>
                <c:pt idx="214">
                  <c:v>SUM 2070</c:v>
                </c:pt>
                <c:pt idx="215">
                  <c:v>WIN 2070</c:v>
                </c:pt>
                <c:pt idx="216">
                  <c:v>SPR 2071</c:v>
                </c:pt>
                <c:pt idx="217">
                  <c:v>SUM 2071</c:v>
                </c:pt>
                <c:pt idx="218">
                  <c:v>WIN 2071</c:v>
                </c:pt>
                <c:pt idx="219">
                  <c:v>SPR 2072</c:v>
                </c:pt>
                <c:pt idx="220">
                  <c:v>SUM 2072</c:v>
                </c:pt>
                <c:pt idx="221">
                  <c:v>WIN 2072</c:v>
                </c:pt>
                <c:pt idx="222">
                  <c:v>SPR 2073</c:v>
                </c:pt>
                <c:pt idx="223">
                  <c:v>SUM 2073</c:v>
                </c:pt>
                <c:pt idx="224">
                  <c:v>WIN 2073</c:v>
                </c:pt>
                <c:pt idx="225">
                  <c:v>SPR 2074</c:v>
                </c:pt>
                <c:pt idx="226">
                  <c:v>SUM 2074</c:v>
                </c:pt>
                <c:pt idx="227">
                  <c:v>WIN 2074</c:v>
                </c:pt>
                <c:pt idx="228">
                  <c:v>SPR 2075</c:v>
                </c:pt>
                <c:pt idx="229">
                  <c:v>SUM 2075</c:v>
                </c:pt>
                <c:pt idx="230">
                  <c:v>WIN 2075</c:v>
                </c:pt>
                <c:pt idx="231">
                  <c:v>SPR 2076</c:v>
                </c:pt>
                <c:pt idx="232">
                  <c:v>SUM 2076</c:v>
                </c:pt>
                <c:pt idx="233">
                  <c:v>WIN 2076</c:v>
                </c:pt>
                <c:pt idx="234">
                  <c:v>SPR 2077</c:v>
                </c:pt>
                <c:pt idx="235">
                  <c:v>SUM 2077</c:v>
                </c:pt>
                <c:pt idx="236">
                  <c:v>WIN 2077</c:v>
                </c:pt>
                <c:pt idx="237">
                  <c:v>SPR 2078</c:v>
                </c:pt>
                <c:pt idx="238">
                  <c:v>SUM 2078</c:v>
                </c:pt>
                <c:pt idx="239">
                  <c:v>WIN 2078</c:v>
                </c:pt>
                <c:pt idx="240">
                  <c:v>SPR 2079</c:v>
                </c:pt>
                <c:pt idx="241">
                  <c:v>SUM 2079</c:v>
                </c:pt>
                <c:pt idx="242">
                  <c:v>WIN 2079</c:v>
                </c:pt>
                <c:pt idx="243">
                  <c:v>SPR 2080</c:v>
                </c:pt>
                <c:pt idx="244">
                  <c:v>SUM 2080</c:v>
                </c:pt>
                <c:pt idx="245">
                  <c:v>WIN 2080</c:v>
                </c:pt>
                <c:pt idx="246">
                  <c:v>SPR 2081</c:v>
                </c:pt>
                <c:pt idx="247">
                  <c:v>SUM 2081</c:v>
                </c:pt>
                <c:pt idx="248">
                  <c:v>WIN 2081</c:v>
                </c:pt>
                <c:pt idx="249">
                  <c:v>SPR 2082</c:v>
                </c:pt>
                <c:pt idx="250">
                  <c:v>SUM 2082</c:v>
                </c:pt>
                <c:pt idx="251">
                  <c:v>WIN 2082</c:v>
                </c:pt>
                <c:pt idx="252">
                  <c:v>SPR 2083</c:v>
                </c:pt>
                <c:pt idx="253">
                  <c:v>SUM 2083</c:v>
                </c:pt>
                <c:pt idx="254">
                  <c:v>WIN 2083</c:v>
                </c:pt>
                <c:pt idx="255">
                  <c:v>SPR 2084</c:v>
                </c:pt>
                <c:pt idx="256">
                  <c:v>SUM 2084</c:v>
                </c:pt>
                <c:pt idx="257">
                  <c:v>WIN 2084</c:v>
                </c:pt>
                <c:pt idx="258">
                  <c:v>SPR 2085</c:v>
                </c:pt>
                <c:pt idx="259">
                  <c:v>SUM 2085</c:v>
                </c:pt>
                <c:pt idx="260">
                  <c:v>WIN 2085</c:v>
                </c:pt>
                <c:pt idx="261">
                  <c:v>SPR 2086</c:v>
                </c:pt>
                <c:pt idx="262">
                  <c:v>SUM 2086</c:v>
                </c:pt>
                <c:pt idx="263">
                  <c:v>WIN 2086</c:v>
                </c:pt>
                <c:pt idx="264">
                  <c:v>SPR 2087</c:v>
                </c:pt>
                <c:pt idx="265">
                  <c:v>SUM 2087</c:v>
                </c:pt>
                <c:pt idx="266">
                  <c:v>WIN 2087</c:v>
                </c:pt>
                <c:pt idx="267">
                  <c:v>SPR 2088</c:v>
                </c:pt>
                <c:pt idx="268">
                  <c:v>SUM 2088</c:v>
                </c:pt>
                <c:pt idx="269">
                  <c:v>WIN 2088</c:v>
                </c:pt>
                <c:pt idx="270">
                  <c:v>SPR 2089</c:v>
                </c:pt>
                <c:pt idx="271">
                  <c:v>SUM 2089</c:v>
                </c:pt>
                <c:pt idx="272">
                  <c:v>WIN 2089</c:v>
                </c:pt>
                <c:pt idx="273">
                  <c:v>SPR 2090</c:v>
                </c:pt>
                <c:pt idx="274">
                  <c:v>SUM 2090</c:v>
                </c:pt>
                <c:pt idx="275">
                  <c:v>WIN 2090</c:v>
                </c:pt>
                <c:pt idx="276">
                  <c:v>SPR 2091</c:v>
                </c:pt>
                <c:pt idx="277">
                  <c:v>SUM 2091</c:v>
                </c:pt>
                <c:pt idx="278">
                  <c:v>WIN 2091</c:v>
                </c:pt>
                <c:pt idx="279">
                  <c:v>SPR 2092</c:v>
                </c:pt>
                <c:pt idx="280">
                  <c:v>SUM 2092</c:v>
                </c:pt>
                <c:pt idx="281">
                  <c:v>WIN 2092</c:v>
                </c:pt>
                <c:pt idx="282">
                  <c:v>SPR 2093</c:v>
                </c:pt>
                <c:pt idx="283">
                  <c:v>SUM 2093</c:v>
                </c:pt>
                <c:pt idx="284">
                  <c:v>WIN 2093</c:v>
                </c:pt>
                <c:pt idx="285">
                  <c:v>SPR 2094</c:v>
                </c:pt>
                <c:pt idx="286">
                  <c:v>SUM 2094</c:v>
                </c:pt>
                <c:pt idx="287">
                  <c:v>WIN 2094</c:v>
                </c:pt>
                <c:pt idx="288">
                  <c:v>SPR 2095</c:v>
                </c:pt>
                <c:pt idx="289">
                  <c:v>SUM 2095</c:v>
                </c:pt>
                <c:pt idx="290">
                  <c:v>WIN 2095</c:v>
                </c:pt>
                <c:pt idx="291">
                  <c:v>SPR 2096</c:v>
                </c:pt>
                <c:pt idx="292">
                  <c:v>SUM 2096</c:v>
                </c:pt>
                <c:pt idx="293">
                  <c:v>WIN 2096</c:v>
                </c:pt>
                <c:pt idx="294">
                  <c:v>SPR 2097</c:v>
                </c:pt>
                <c:pt idx="295">
                  <c:v>SUM 2097</c:v>
                </c:pt>
                <c:pt idx="296">
                  <c:v>WIN 2097</c:v>
                </c:pt>
                <c:pt idx="297">
                  <c:v>SPR 2098</c:v>
                </c:pt>
                <c:pt idx="298">
                  <c:v>SUM 2098</c:v>
                </c:pt>
                <c:pt idx="299">
                  <c:v>WIN 2098</c:v>
                </c:pt>
                <c:pt idx="300">
                  <c:v>SPR 2099</c:v>
                </c:pt>
                <c:pt idx="301">
                  <c:v>SUM 2099</c:v>
                </c:pt>
                <c:pt idx="302">
                  <c:v>WIN 2099</c:v>
                </c:pt>
                <c:pt idx="303">
                  <c:v>SPR 2100</c:v>
                </c:pt>
                <c:pt idx="304">
                  <c:v>SUM 2100</c:v>
                </c:pt>
                <c:pt idx="305">
                  <c:v>WIN 2100</c:v>
                </c:pt>
                <c:pt idx="306">
                  <c:v>SPR 2101</c:v>
                </c:pt>
                <c:pt idx="307">
                  <c:v>SUM 2101</c:v>
                </c:pt>
                <c:pt idx="308">
                  <c:v>WIN 2101</c:v>
                </c:pt>
                <c:pt idx="309">
                  <c:v>SPR 2102</c:v>
                </c:pt>
                <c:pt idx="310">
                  <c:v>SUM 2102</c:v>
                </c:pt>
                <c:pt idx="311">
                  <c:v>WIN 2102</c:v>
                </c:pt>
                <c:pt idx="312">
                  <c:v>SPR 2103</c:v>
                </c:pt>
                <c:pt idx="313">
                  <c:v>SUM 2103</c:v>
                </c:pt>
                <c:pt idx="314">
                  <c:v>WIN 2103</c:v>
                </c:pt>
                <c:pt idx="315">
                  <c:v>SPR 2104</c:v>
                </c:pt>
                <c:pt idx="316">
                  <c:v>SUM 2104</c:v>
                </c:pt>
                <c:pt idx="317">
                  <c:v>WIN 2104</c:v>
                </c:pt>
                <c:pt idx="318">
                  <c:v>SPR 2105</c:v>
                </c:pt>
                <c:pt idx="319">
                  <c:v>SUM 2105</c:v>
                </c:pt>
                <c:pt idx="320">
                  <c:v>WIN 2105</c:v>
                </c:pt>
                <c:pt idx="321">
                  <c:v>SPR 2106</c:v>
                </c:pt>
                <c:pt idx="322">
                  <c:v>SUM 2106</c:v>
                </c:pt>
                <c:pt idx="323">
                  <c:v>WIN 2106</c:v>
                </c:pt>
                <c:pt idx="324">
                  <c:v>SPR 2107</c:v>
                </c:pt>
                <c:pt idx="325">
                  <c:v>SUM 2107</c:v>
                </c:pt>
                <c:pt idx="326">
                  <c:v>WIN 2107</c:v>
                </c:pt>
                <c:pt idx="327">
                  <c:v>SPR 2108</c:v>
                </c:pt>
                <c:pt idx="328">
                  <c:v>SUM 2108</c:v>
                </c:pt>
                <c:pt idx="329">
                  <c:v>WIN 2108</c:v>
                </c:pt>
                <c:pt idx="330">
                  <c:v>SPR 2109</c:v>
                </c:pt>
                <c:pt idx="331">
                  <c:v>SUM 2109</c:v>
                </c:pt>
                <c:pt idx="332">
                  <c:v>WIN 2109</c:v>
                </c:pt>
                <c:pt idx="333">
                  <c:v>SPR 2110</c:v>
                </c:pt>
                <c:pt idx="334">
                  <c:v>SUM 2110</c:v>
                </c:pt>
                <c:pt idx="335">
                  <c:v>WIN 2110</c:v>
                </c:pt>
                <c:pt idx="336">
                  <c:v>SPR 2111</c:v>
                </c:pt>
                <c:pt idx="337">
                  <c:v>SUM 2111</c:v>
                </c:pt>
                <c:pt idx="338">
                  <c:v>WIN 2111</c:v>
                </c:pt>
                <c:pt idx="339">
                  <c:v>SPR 2112</c:v>
                </c:pt>
                <c:pt idx="340">
                  <c:v>SUM 2112</c:v>
                </c:pt>
                <c:pt idx="341">
                  <c:v>WIN 2112</c:v>
                </c:pt>
                <c:pt idx="342">
                  <c:v>SPR 2113</c:v>
                </c:pt>
                <c:pt idx="343">
                  <c:v>SUM 2113</c:v>
                </c:pt>
                <c:pt idx="344">
                  <c:v>WIN 2113</c:v>
                </c:pt>
                <c:pt idx="345">
                  <c:v>SPR 2114</c:v>
                </c:pt>
                <c:pt idx="346">
                  <c:v>SUM 2114</c:v>
                </c:pt>
                <c:pt idx="347">
                  <c:v>WIN 2114</c:v>
                </c:pt>
                <c:pt idx="348">
                  <c:v>SPR 2115</c:v>
                </c:pt>
                <c:pt idx="349">
                  <c:v>SUM 2115</c:v>
                </c:pt>
                <c:pt idx="350">
                  <c:v>WIN 2115</c:v>
                </c:pt>
                <c:pt idx="351">
                  <c:v>SPR 2116</c:v>
                </c:pt>
                <c:pt idx="352">
                  <c:v>SUM 2116</c:v>
                </c:pt>
                <c:pt idx="353">
                  <c:v>WIN 2116</c:v>
                </c:pt>
                <c:pt idx="354">
                  <c:v>SPR 2117</c:v>
                </c:pt>
                <c:pt idx="355">
                  <c:v>SUM 2117</c:v>
                </c:pt>
                <c:pt idx="356">
                  <c:v>WIN 2117</c:v>
                </c:pt>
                <c:pt idx="357">
                  <c:v>SPR 2118</c:v>
                </c:pt>
                <c:pt idx="358">
                  <c:v>SUM 2118</c:v>
                </c:pt>
                <c:pt idx="359">
                  <c:v>WIN 2118</c:v>
                </c:pt>
                <c:pt idx="360">
                  <c:v>SPR 2119</c:v>
                </c:pt>
                <c:pt idx="361">
                  <c:v>SUM 2119</c:v>
                </c:pt>
                <c:pt idx="362">
                  <c:v>WIN 2119</c:v>
                </c:pt>
                <c:pt idx="363">
                  <c:v>SPR 2120</c:v>
                </c:pt>
                <c:pt idx="364">
                  <c:v>SUM 2120</c:v>
                </c:pt>
                <c:pt idx="365">
                  <c:v>WIN 2120</c:v>
                </c:pt>
                <c:pt idx="366">
                  <c:v>SPR 2121</c:v>
                </c:pt>
                <c:pt idx="367">
                  <c:v>SUM 2121</c:v>
                </c:pt>
                <c:pt idx="368">
                  <c:v>WIN 2121</c:v>
                </c:pt>
                <c:pt idx="369">
                  <c:v>SPR 2122</c:v>
                </c:pt>
                <c:pt idx="370">
                  <c:v>SUM 2122</c:v>
                </c:pt>
                <c:pt idx="371">
                  <c:v>WIN 2122</c:v>
                </c:pt>
                <c:pt idx="372">
                  <c:v>SPR 2123</c:v>
                </c:pt>
                <c:pt idx="373">
                  <c:v>SUM 2123</c:v>
                </c:pt>
                <c:pt idx="374">
                  <c:v>WIN 2123</c:v>
                </c:pt>
                <c:pt idx="375">
                  <c:v>SPR 2124</c:v>
                </c:pt>
                <c:pt idx="376">
                  <c:v>SUM 2124</c:v>
                </c:pt>
                <c:pt idx="377">
                  <c:v>WIN 2124</c:v>
                </c:pt>
                <c:pt idx="378">
                  <c:v>SPR 2125</c:v>
                </c:pt>
                <c:pt idx="379">
                  <c:v>SUM 2125</c:v>
                </c:pt>
                <c:pt idx="380">
                  <c:v>WIN 2125</c:v>
                </c:pt>
                <c:pt idx="381">
                  <c:v>SPR 2126</c:v>
                </c:pt>
                <c:pt idx="382">
                  <c:v>SUM 2126</c:v>
                </c:pt>
                <c:pt idx="383">
                  <c:v>WIN 2126</c:v>
                </c:pt>
                <c:pt idx="384">
                  <c:v>SPR 2127</c:v>
                </c:pt>
                <c:pt idx="385">
                  <c:v>SUM 2127</c:v>
                </c:pt>
                <c:pt idx="386">
                  <c:v>WIN 2127</c:v>
                </c:pt>
                <c:pt idx="387">
                  <c:v>SPR 2128</c:v>
                </c:pt>
                <c:pt idx="388">
                  <c:v>SUM 2128</c:v>
                </c:pt>
                <c:pt idx="389">
                  <c:v>WIN 2128</c:v>
                </c:pt>
                <c:pt idx="390">
                  <c:v>SPR 2129</c:v>
                </c:pt>
                <c:pt idx="391">
                  <c:v>SUM 2129</c:v>
                </c:pt>
                <c:pt idx="392">
                  <c:v>WIN 2129</c:v>
                </c:pt>
                <c:pt idx="393">
                  <c:v>SPR 2130</c:v>
                </c:pt>
                <c:pt idx="394">
                  <c:v>SUM 2130</c:v>
                </c:pt>
                <c:pt idx="395">
                  <c:v>WIN 2130</c:v>
                </c:pt>
                <c:pt idx="396">
                  <c:v>SPR 2131</c:v>
                </c:pt>
                <c:pt idx="397">
                  <c:v>SUM 2131</c:v>
                </c:pt>
                <c:pt idx="398">
                  <c:v>WIN 2131</c:v>
                </c:pt>
                <c:pt idx="399">
                  <c:v>SPR 2132</c:v>
                </c:pt>
                <c:pt idx="400">
                  <c:v>SUM 2132</c:v>
                </c:pt>
                <c:pt idx="401">
                  <c:v>WIN 2132</c:v>
                </c:pt>
                <c:pt idx="402">
                  <c:v>SPR 2133</c:v>
                </c:pt>
                <c:pt idx="403">
                  <c:v>SUM 2133</c:v>
                </c:pt>
                <c:pt idx="404">
                  <c:v>WIN 2133</c:v>
                </c:pt>
                <c:pt idx="405">
                  <c:v>SPR 2134</c:v>
                </c:pt>
                <c:pt idx="406">
                  <c:v>SUM 2134</c:v>
                </c:pt>
                <c:pt idx="407">
                  <c:v>WIN 2134</c:v>
                </c:pt>
                <c:pt idx="408">
                  <c:v>SPR 2135</c:v>
                </c:pt>
                <c:pt idx="409">
                  <c:v>SUM 2135</c:v>
                </c:pt>
                <c:pt idx="410">
                  <c:v>WIN 2135</c:v>
                </c:pt>
                <c:pt idx="411">
                  <c:v>SPR 2136</c:v>
                </c:pt>
                <c:pt idx="412">
                  <c:v>SUM 2136</c:v>
                </c:pt>
                <c:pt idx="413">
                  <c:v>WIN 2136</c:v>
                </c:pt>
                <c:pt idx="414">
                  <c:v>SPR 2137</c:v>
                </c:pt>
                <c:pt idx="415">
                  <c:v>SUM 2137</c:v>
                </c:pt>
                <c:pt idx="416">
                  <c:v>WIN 2137</c:v>
                </c:pt>
                <c:pt idx="417">
                  <c:v>SPR 2138</c:v>
                </c:pt>
                <c:pt idx="418">
                  <c:v>SUM 2138</c:v>
                </c:pt>
                <c:pt idx="419">
                  <c:v>WIN 2138</c:v>
                </c:pt>
                <c:pt idx="420">
                  <c:v>SPR 2139</c:v>
                </c:pt>
                <c:pt idx="421">
                  <c:v>SUM 2139</c:v>
                </c:pt>
                <c:pt idx="422">
                  <c:v>WIN 2139</c:v>
                </c:pt>
                <c:pt idx="423">
                  <c:v>SPR 2140</c:v>
                </c:pt>
                <c:pt idx="424">
                  <c:v>SUM 2140</c:v>
                </c:pt>
                <c:pt idx="425">
                  <c:v>WIN 2140</c:v>
                </c:pt>
                <c:pt idx="426">
                  <c:v>SPR 2141</c:v>
                </c:pt>
                <c:pt idx="427">
                  <c:v>SUM 2141</c:v>
                </c:pt>
                <c:pt idx="428">
                  <c:v>WIN 2141</c:v>
                </c:pt>
                <c:pt idx="429">
                  <c:v>SPR 2142</c:v>
                </c:pt>
                <c:pt idx="430">
                  <c:v>SUM 2142</c:v>
                </c:pt>
                <c:pt idx="431">
                  <c:v>WIN 2142</c:v>
                </c:pt>
                <c:pt idx="432">
                  <c:v>SPR 2143</c:v>
                </c:pt>
                <c:pt idx="433">
                  <c:v>SUM 2143</c:v>
                </c:pt>
                <c:pt idx="434">
                  <c:v>WIN 2143</c:v>
                </c:pt>
                <c:pt idx="435">
                  <c:v>SPR 2144</c:v>
                </c:pt>
                <c:pt idx="436">
                  <c:v>SUM 2144</c:v>
                </c:pt>
                <c:pt idx="437">
                  <c:v>WIN 2144</c:v>
                </c:pt>
                <c:pt idx="438">
                  <c:v>SPR 2145</c:v>
                </c:pt>
                <c:pt idx="439">
                  <c:v>SUM 2145</c:v>
                </c:pt>
                <c:pt idx="440">
                  <c:v>WIN 2145</c:v>
                </c:pt>
                <c:pt idx="441">
                  <c:v>SPR 2146</c:v>
                </c:pt>
                <c:pt idx="442">
                  <c:v>SUM 2146</c:v>
                </c:pt>
                <c:pt idx="443">
                  <c:v>WIN 2146</c:v>
                </c:pt>
                <c:pt idx="444">
                  <c:v>SPR 2147</c:v>
                </c:pt>
                <c:pt idx="445">
                  <c:v>SUM 2147</c:v>
                </c:pt>
                <c:pt idx="446">
                  <c:v>WIN 2147</c:v>
                </c:pt>
                <c:pt idx="447">
                  <c:v>SPR 2148</c:v>
                </c:pt>
                <c:pt idx="448">
                  <c:v>SUM 2148</c:v>
                </c:pt>
                <c:pt idx="449">
                  <c:v>WIN 2148</c:v>
                </c:pt>
              </c:strCache>
            </c:strRef>
          </c:cat>
          <c:val>
            <c:numRef>
              <c:f>CalculatedEffects!$CY$7:$CY$456</c:f>
              <c:numCache>
                <c:formatCode>#,##0.0</c:formatCode>
                <c:ptCount val="4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0.31651782989501964</c:v>
                </c:pt>
                <c:pt idx="31">
                  <c:v>0.89281940460205089</c:v>
                </c:pt>
                <c:pt idx="32">
                  <c:v>1.5148677825927734</c:v>
                </c:pt>
                <c:pt idx="33">
                  <c:v>2.0328025817871089</c:v>
                </c:pt>
                <c:pt idx="34">
                  <c:v>2.3908500671386714</c:v>
                </c:pt>
                <c:pt idx="35">
                  <c:v>2.5904846191406246</c:v>
                </c:pt>
                <c:pt idx="36">
                  <c:v>2.6566619873046871</c:v>
                </c:pt>
                <c:pt idx="37">
                  <c:v>2.6196594238281237</c:v>
                </c:pt>
                <c:pt idx="38">
                  <c:v>2.5071563720703134</c:v>
                </c:pt>
                <c:pt idx="39">
                  <c:v>2.3420333862304687</c:v>
                </c:pt>
                <c:pt idx="40">
                  <c:v>2.1421508789062504</c:v>
                </c:pt>
                <c:pt idx="41">
                  <c:v>1.9208984374999998</c:v>
                </c:pt>
                <c:pt idx="42">
                  <c:v>1.6882324218750004</c:v>
                </c:pt>
                <c:pt idx="43">
                  <c:v>1.4513244628906248</c:v>
                </c:pt>
                <c:pt idx="44">
                  <c:v>1.21533203125</c:v>
                </c:pt>
                <c:pt idx="45">
                  <c:v>0.98384094238281261</c:v>
                </c:pt>
                <c:pt idx="46">
                  <c:v>0.75929260253906272</c:v>
                </c:pt>
                <c:pt idx="47">
                  <c:v>0.54327392578124978</c:v>
                </c:pt>
                <c:pt idx="48">
                  <c:v>0.33682250976562517</c:v>
                </c:pt>
                <c:pt idx="49">
                  <c:v>0.14041900634765628</c:v>
                </c:pt>
                <c:pt idx="50">
                  <c:v>-4.5684814453125007E-2</c:v>
                </c:pt>
                <c:pt idx="51">
                  <c:v>-0.22151947021484378</c:v>
                </c:pt>
                <c:pt idx="52">
                  <c:v>-0.38726043701171881</c:v>
                </c:pt>
                <c:pt idx="53">
                  <c:v>-0.5431976318359375</c:v>
                </c:pt>
                <c:pt idx="54">
                  <c:v>-0.68972778320312522</c:v>
                </c:pt>
                <c:pt idx="55">
                  <c:v>-0.82724761962890636</c:v>
                </c:pt>
                <c:pt idx="56">
                  <c:v>-0.95619964599609375</c:v>
                </c:pt>
                <c:pt idx="57">
                  <c:v>-1.0770339965820312</c:v>
                </c:pt>
                <c:pt idx="58">
                  <c:v>-1.1902198791503908</c:v>
                </c:pt>
                <c:pt idx="59">
                  <c:v>-1.2962074279785161</c:v>
                </c:pt>
                <c:pt idx="60">
                  <c:v>-1.3954544067382815</c:v>
                </c:pt>
                <c:pt idx="61">
                  <c:v>-1.4883689880371094</c:v>
                </c:pt>
                <c:pt idx="62">
                  <c:v>-1.5753631591796873</c:v>
                </c:pt>
                <c:pt idx="63">
                  <c:v>-1.6568527221679687</c:v>
                </c:pt>
                <c:pt idx="64">
                  <c:v>-1.7331657409667971</c:v>
                </c:pt>
                <c:pt idx="65">
                  <c:v>-1.8046760559082031</c:v>
                </c:pt>
                <c:pt idx="66">
                  <c:v>-1.8716888427734375</c:v>
                </c:pt>
                <c:pt idx="67">
                  <c:v>-1.9344940185546871</c:v>
                </c:pt>
                <c:pt idx="68">
                  <c:v>-1.9934329986572266</c:v>
                </c:pt>
                <c:pt idx="69">
                  <c:v>-2.048730850219727</c:v>
                </c:pt>
                <c:pt idx="70">
                  <c:v>-2.1006965637207031</c:v>
                </c:pt>
                <c:pt idx="71">
                  <c:v>-2.1494808197021484</c:v>
                </c:pt>
                <c:pt idx="72">
                  <c:v>-2.195337295532227</c:v>
                </c:pt>
                <c:pt idx="73">
                  <c:v>-2.238489151000977</c:v>
                </c:pt>
                <c:pt idx="74">
                  <c:v>-2.2790794372558589</c:v>
                </c:pt>
                <c:pt idx="75">
                  <c:v>-2.3173198699951172</c:v>
                </c:pt>
                <c:pt idx="76">
                  <c:v>-2.3533515930175781</c:v>
                </c:pt>
                <c:pt idx="77">
                  <c:v>-2.3873271942138667</c:v>
                </c:pt>
                <c:pt idx="78">
                  <c:v>-2.4193992614746094</c:v>
                </c:pt>
                <c:pt idx="79">
                  <c:v>-2.4496650695800777</c:v>
                </c:pt>
                <c:pt idx="80">
                  <c:v>-2.4782733917236328</c:v>
                </c:pt>
                <c:pt idx="81">
                  <c:v>-2.505340576171875</c:v>
                </c:pt>
                <c:pt idx="82">
                  <c:v>-2.5309362411499032</c:v>
                </c:pt>
                <c:pt idx="83">
                  <c:v>-2.5551958084106445</c:v>
                </c:pt>
                <c:pt idx="84">
                  <c:v>-2.5781526565551758</c:v>
                </c:pt>
                <c:pt idx="85">
                  <c:v>-2.5999479293823238</c:v>
                </c:pt>
                <c:pt idx="86">
                  <c:v>-2.6206264495849609</c:v>
                </c:pt>
                <c:pt idx="87">
                  <c:v>-2.6402425765991206</c:v>
                </c:pt>
                <c:pt idx="88">
                  <c:v>-2.6589107513427743</c:v>
                </c:pt>
                <c:pt idx="89">
                  <c:v>-2.6766576766967773</c:v>
                </c:pt>
                <c:pt idx="90">
                  <c:v>-2.6935319900512695</c:v>
                </c:pt>
                <c:pt idx="91">
                  <c:v>-2.7096080780029301</c:v>
                </c:pt>
                <c:pt idx="92">
                  <c:v>-2.7249126434326176</c:v>
                </c:pt>
                <c:pt idx="93">
                  <c:v>-2.7394895553588867</c:v>
                </c:pt>
                <c:pt idx="94">
                  <c:v>-2.7534065246582027</c:v>
                </c:pt>
                <c:pt idx="95">
                  <c:v>-2.7667064666748047</c:v>
                </c:pt>
                <c:pt idx="96">
                  <c:v>-2.7793817520141606</c:v>
                </c:pt>
                <c:pt idx="97">
                  <c:v>-2.791499137878418</c:v>
                </c:pt>
                <c:pt idx="98">
                  <c:v>-2.8030929565429692</c:v>
                </c:pt>
                <c:pt idx="99">
                  <c:v>-2.8141870498657231</c:v>
                </c:pt>
                <c:pt idx="100">
                  <c:v>-2.8247838020324716</c:v>
                </c:pt>
                <c:pt idx="101">
                  <c:v>-2.8349475860595703</c:v>
                </c:pt>
                <c:pt idx="102">
                  <c:v>-2.8446679115295406</c:v>
                </c:pt>
                <c:pt idx="103">
                  <c:v>-2.8540053367614742</c:v>
                </c:pt>
                <c:pt idx="104">
                  <c:v>-2.8629798889160156</c:v>
                </c:pt>
                <c:pt idx="105">
                  <c:v>-2.871572494506835</c:v>
                </c:pt>
                <c:pt idx="106">
                  <c:v>-2.8798174858093257</c:v>
                </c:pt>
                <c:pt idx="107">
                  <c:v>-2.8877468109130855</c:v>
                </c:pt>
                <c:pt idx="108">
                  <c:v>-2.8953914642333984</c:v>
                </c:pt>
                <c:pt idx="109">
                  <c:v>-2.902722835540771</c:v>
                </c:pt>
                <c:pt idx="110">
                  <c:v>-2.9097766876220708</c:v>
                </c:pt>
                <c:pt idx="111">
                  <c:v>-2.91656494140625</c:v>
                </c:pt>
                <c:pt idx="112">
                  <c:v>-2.9231047630310063</c:v>
                </c:pt>
                <c:pt idx="113">
                  <c:v>-2.9293937683105478</c:v>
                </c:pt>
                <c:pt idx="114">
                  <c:v>-2.9354386329650874</c:v>
                </c:pt>
                <c:pt idx="115">
                  <c:v>-2.9412899017333984</c:v>
                </c:pt>
                <c:pt idx="116">
                  <c:v>-2.9469189643859863</c:v>
                </c:pt>
                <c:pt idx="117">
                  <c:v>-2.9523415565490727</c:v>
                </c:pt>
                <c:pt idx="118">
                  <c:v>-2.9575896263122559</c:v>
                </c:pt>
                <c:pt idx="119">
                  <c:v>-2.9626507759094238</c:v>
                </c:pt>
                <c:pt idx="120">
                  <c:v>-2.9675307273864755</c:v>
                </c:pt>
                <c:pt idx="121">
                  <c:v>-2.9722509384155269</c:v>
                </c:pt>
                <c:pt idx="122">
                  <c:v>-2.9767942428588872</c:v>
                </c:pt>
                <c:pt idx="123">
                  <c:v>-2.9811921119689941</c:v>
                </c:pt>
                <c:pt idx="124">
                  <c:v>-2.9854662418365483</c:v>
                </c:pt>
                <c:pt idx="125">
                  <c:v>-2.9895682334899898</c:v>
                </c:pt>
                <c:pt idx="126">
                  <c:v>-2.9935324192047115</c:v>
                </c:pt>
                <c:pt idx="127">
                  <c:v>-2.9973852634429936</c:v>
                </c:pt>
                <c:pt idx="128">
                  <c:v>-3.0011146068573002</c:v>
                </c:pt>
                <c:pt idx="129">
                  <c:v>-3.0047323703765874</c:v>
                </c:pt>
                <c:pt idx="130">
                  <c:v>-3.0082123279571538</c:v>
                </c:pt>
                <c:pt idx="131">
                  <c:v>-3.0115838050842281</c:v>
                </c:pt>
                <c:pt idx="132">
                  <c:v>-3.0148687362670894</c:v>
                </c:pt>
                <c:pt idx="133">
                  <c:v>-3.0180552005767818</c:v>
                </c:pt>
                <c:pt idx="134">
                  <c:v>-3.021124124526978</c:v>
                </c:pt>
                <c:pt idx="135">
                  <c:v>-3.0241136550903329</c:v>
                </c:pt>
                <c:pt idx="136">
                  <c:v>-3.0270259380340576</c:v>
                </c:pt>
                <c:pt idx="137">
                  <c:v>-3.029859066009521</c:v>
                </c:pt>
                <c:pt idx="138">
                  <c:v>-3.0326068401336665</c:v>
                </c:pt>
                <c:pt idx="139">
                  <c:v>-3.0352599620819087</c:v>
                </c:pt>
                <c:pt idx="140">
                  <c:v>-3.0378341674804692</c:v>
                </c:pt>
                <c:pt idx="141">
                  <c:v>-3.0403437614440922</c:v>
                </c:pt>
                <c:pt idx="142">
                  <c:v>-3.0427682399749751</c:v>
                </c:pt>
                <c:pt idx="143">
                  <c:v>-3.0451140403747563</c:v>
                </c:pt>
                <c:pt idx="144">
                  <c:v>-3.0474154949188224</c:v>
                </c:pt>
                <c:pt idx="145">
                  <c:v>-3.0496435165405273</c:v>
                </c:pt>
                <c:pt idx="146">
                  <c:v>-3.0517961978912354</c:v>
                </c:pt>
                <c:pt idx="147">
                  <c:v>-3.0538694858551021</c:v>
                </c:pt>
                <c:pt idx="148">
                  <c:v>-3.0559182167053227</c:v>
                </c:pt>
                <c:pt idx="149">
                  <c:v>-3.0579028129577641</c:v>
                </c:pt>
                <c:pt idx="150">
                  <c:v>-3.0598429441452017</c:v>
                </c:pt>
                <c:pt idx="151">
                  <c:v>-3.0616949796676636</c:v>
                </c:pt>
                <c:pt idx="152">
                  <c:v>-3.063504815101624</c:v>
                </c:pt>
                <c:pt idx="153">
                  <c:v>-3.0652862787246709</c:v>
                </c:pt>
                <c:pt idx="154">
                  <c:v>-3.0670207738876352</c:v>
                </c:pt>
                <c:pt idx="155">
                  <c:v>-3.0686879158020024</c:v>
                </c:pt>
                <c:pt idx="156">
                  <c:v>-3.070326685905457</c:v>
                </c:pt>
                <c:pt idx="157">
                  <c:v>-3.0719137191772461</c:v>
                </c:pt>
                <c:pt idx="158">
                  <c:v>-3.0734544992446891</c:v>
                </c:pt>
                <c:pt idx="159">
                  <c:v>-3.0749533176422119</c:v>
                </c:pt>
                <c:pt idx="160">
                  <c:v>-3.0764129161834712</c:v>
                </c:pt>
                <c:pt idx="161">
                  <c:v>-3.0778653621673588</c:v>
                </c:pt>
                <c:pt idx="162">
                  <c:v>-3.0792500972747798</c:v>
                </c:pt>
                <c:pt idx="163">
                  <c:v>-3.0806269645690918</c:v>
                </c:pt>
                <c:pt idx="164">
                  <c:v>-3.0819333791732788</c:v>
                </c:pt>
                <c:pt idx="165">
                  <c:v>-3.0832273960113534</c:v>
                </c:pt>
                <c:pt idx="166">
                  <c:v>-3.0844742059707642</c:v>
                </c:pt>
                <c:pt idx="167">
                  <c:v>-3.0856994390487662</c:v>
                </c:pt>
                <c:pt idx="168">
                  <c:v>-3.0868667364120483</c:v>
                </c:pt>
                <c:pt idx="169">
                  <c:v>-3.0880303382873544</c:v>
                </c:pt>
                <c:pt idx="170">
                  <c:v>-3.0891519784927377</c:v>
                </c:pt>
                <c:pt idx="171">
                  <c:v>-3.0902537107467647</c:v>
                </c:pt>
                <c:pt idx="172">
                  <c:v>-3.091326117515564</c:v>
                </c:pt>
                <c:pt idx="173">
                  <c:v>-3.0923899412155151</c:v>
                </c:pt>
                <c:pt idx="174">
                  <c:v>-3.0934343338012691</c:v>
                </c:pt>
                <c:pt idx="175">
                  <c:v>-3.0944476127624512</c:v>
                </c:pt>
                <c:pt idx="176">
                  <c:v>-3.0954180955886832</c:v>
                </c:pt>
                <c:pt idx="177">
                  <c:v>-3.0963632464408875</c:v>
                </c:pt>
                <c:pt idx="178">
                  <c:v>-3.0973003506660466</c:v>
                </c:pt>
                <c:pt idx="179">
                  <c:v>-3.0982154011726379</c:v>
                </c:pt>
                <c:pt idx="180">
                  <c:v>-3.0991243720054631</c:v>
                </c:pt>
                <c:pt idx="181">
                  <c:v>-3.0999817252159123</c:v>
                </c:pt>
                <c:pt idx="182">
                  <c:v>-3.1008329987525944</c:v>
                </c:pt>
                <c:pt idx="183">
                  <c:v>-3.1016619205474854</c:v>
                </c:pt>
                <c:pt idx="184">
                  <c:v>-3.1024824976921077</c:v>
                </c:pt>
                <c:pt idx="185">
                  <c:v>-3.1032778024673471</c:v>
                </c:pt>
                <c:pt idx="186">
                  <c:v>-3.1040608286857605</c:v>
                </c:pt>
                <c:pt idx="187">
                  <c:v>-3.1048135757446289</c:v>
                </c:pt>
                <c:pt idx="188">
                  <c:v>-3.1055482625961308</c:v>
                </c:pt>
                <c:pt idx="189">
                  <c:v>-3.1062767505645752</c:v>
                </c:pt>
                <c:pt idx="190">
                  <c:v>-3.1069799065589905</c:v>
                </c:pt>
                <c:pt idx="191">
                  <c:v>-3.1076686978340149</c:v>
                </c:pt>
                <c:pt idx="192">
                  <c:v>-3.1083539128303537</c:v>
                </c:pt>
                <c:pt idx="193">
                  <c:v>-3.1090153455734253</c:v>
                </c:pt>
                <c:pt idx="194">
                  <c:v>-3.1096629500389095</c:v>
                </c:pt>
                <c:pt idx="195">
                  <c:v>-3.1103063821792603</c:v>
                </c:pt>
                <c:pt idx="196">
                  <c:v>-3.1109247803688049</c:v>
                </c:pt>
                <c:pt idx="197">
                  <c:v>-3.1115270256996155</c:v>
                </c:pt>
                <c:pt idx="198">
                  <c:v>-3.1121219396591187</c:v>
                </c:pt>
                <c:pt idx="199">
                  <c:v>-3.1126875281333928</c:v>
                </c:pt>
                <c:pt idx="200">
                  <c:v>-3.1132625937461849</c:v>
                </c:pt>
                <c:pt idx="201">
                  <c:v>-3.1138246059417729</c:v>
                </c:pt>
                <c:pt idx="202">
                  <c:v>-3.1143507361412048</c:v>
                </c:pt>
                <c:pt idx="203">
                  <c:v>-3.114879190921783</c:v>
                </c:pt>
                <c:pt idx="204">
                  <c:v>-3.1153866648674011</c:v>
                </c:pt>
                <c:pt idx="205">
                  <c:v>-3.1159107089042668</c:v>
                </c:pt>
                <c:pt idx="206">
                  <c:v>-3.1164277195930477</c:v>
                </c:pt>
                <c:pt idx="207">
                  <c:v>-3.1169138550758362</c:v>
                </c:pt>
                <c:pt idx="208">
                  <c:v>-3.1174059510231014</c:v>
                </c:pt>
                <c:pt idx="209">
                  <c:v>-3.1178798079490662</c:v>
                </c:pt>
                <c:pt idx="210">
                  <c:v>-3.1183415651321411</c:v>
                </c:pt>
                <c:pt idx="211">
                  <c:v>-3.1187664568424229</c:v>
                </c:pt>
                <c:pt idx="212">
                  <c:v>-3.1191908717155461</c:v>
                </c:pt>
                <c:pt idx="213">
                  <c:v>-3.1196202635765076</c:v>
                </c:pt>
                <c:pt idx="214">
                  <c:v>-3.1200600266456604</c:v>
                </c:pt>
                <c:pt idx="215">
                  <c:v>-3.1204848289489751</c:v>
                </c:pt>
                <c:pt idx="216">
                  <c:v>-3.1208692789077763</c:v>
                </c:pt>
                <c:pt idx="217">
                  <c:v>-3.1212792992591853</c:v>
                </c:pt>
                <c:pt idx="218">
                  <c:v>-3.1216891407966614</c:v>
                </c:pt>
                <c:pt idx="219">
                  <c:v>-3.1220730245113377</c:v>
                </c:pt>
                <c:pt idx="220">
                  <c:v>-3.1224659085273747</c:v>
                </c:pt>
                <c:pt idx="221">
                  <c:v>-3.1228416860103607</c:v>
                </c:pt>
                <c:pt idx="222">
                  <c:v>-3.1232045292854314</c:v>
                </c:pt>
                <c:pt idx="223">
                  <c:v>-3.1235587000846867</c:v>
                </c:pt>
                <c:pt idx="224">
                  <c:v>-3.1239080727100377</c:v>
                </c:pt>
                <c:pt idx="225">
                  <c:v>-3.1242261528968811</c:v>
                </c:pt>
                <c:pt idx="226">
                  <c:v>-3.1245472133159642</c:v>
                </c:pt>
                <c:pt idx="227">
                  <c:v>-3.1248749494552608</c:v>
                </c:pt>
                <c:pt idx="228">
                  <c:v>-3.1252129673957825</c:v>
                </c:pt>
                <c:pt idx="229">
                  <c:v>-3.1255341768264779</c:v>
                </c:pt>
                <c:pt idx="230">
                  <c:v>-3.1258420348167411</c:v>
                </c:pt>
                <c:pt idx="231">
                  <c:v>-3.1261397600173959</c:v>
                </c:pt>
                <c:pt idx="232">
                  <c:v>-3.1264611482620244</c:v>
                </c:pt>
                <c:pt idx="233">
                  <c:v>-3.1267482340335837</c:v>
                </c:pt>
                <c:pt idx="234">
                  <c:v>-3.1270346045494084</c:v>
                </c:pt>
                <c:pt idx="235">
                  <c:v>-3.1273232102394113</c:v>
                </c:pt>
                <c:pt idx="236">
                  <c:v>-3.1276168823242192</c:v>
                </c:pt>
                <c:pt idx="237">
                  <c:v>-3.1278879344463353</c:v>
                </c:pt>
                <c:pt idx="238">
                  <c:v>-3.1281695961952209</c:v>
                </c:pt>
                <c:pt idx="239">
                  <c:v>-3.128434002399445</c:v>
                </c:pt>
                <c:pt idx="240">
                  <c:v>-3.1287142038345346</c:v>
                </c:pt>
                <c:pt idx="241">
                  <c:v>-3.1289822161197662</c:v>
                </c:pt>
                <c:pt idx="242">
                  <c:v>-3.1292404532432547</c:v>
                </c:pt>
                <c:pt idx="243">
                  <c:v>-3.1294913291931148</c:v>
                </c:pt>
                <c:pt idx="244">
                  <c:v>-3.1297065913677216</c:v>
                </c:pt>
                <c:pt idx="245">
                  <c:v>-3.1299495995044708</c:v>
                </c:pt>
                <c:pt idx="246">
                  <c:v>-3.1301615238189697</c:v>
                </c:pt>
                <c:pt idx="247">
                  <c:v>-3.130374938249588</c:v>
                </c:pt>
                <c:pt idx="248">
                  <c:v>-3.1306224465370183</c:v>
                </c:pt>
                <c:pt idx="249">
                  <c:v>-3.1308450698852535</c:v>
                </c:pt>
                <c:pt idx="250">
                  <c:v>-3.1310447752475743</c:v>
                </c:pt>
                <c:pt idx="251">
                  <c:v>-3.131253987550735</c:v>
                </c:pt>
                <c:pt idx="252">
                  <c:v>-3.1314745992422104</c:v>
                </c:pt>
                <c:pt idx="253">
                  <c:v>-3.1316779255867</c:v>
                </c:pt>
                <c:pt idx="254">
                  <c:v>-3.1318962424993519</c:v>
                </c:pt>
                <c:pt idx="255">
                  <c:v>-3.1321007758378987</c:v>
                </c:pt>
                <c:pt idx="256">
                  <c:v>-3.1322932243347168</c:v>
                </c:pt>
                <c:pt idx="257">
                  <c:v>-3.1324752271175385</c:v>
                </c:pt>
                <c:pt idx="258">
                  <c:v>-3.1326483637094489</c:v>
                </c:pt>
                <c:pt idx="259">
                  <c:v>-3.1328142434358597</c:v>
                </c:pt>
                <c:pt idx="260">
                  <c:v>-3.133004873991013</c:v>
                </c:pt>
                <c:pt idx="261">
                  <c:v>-3.1331912577152257</c:v>
                </c:pt>
                <c:pt idx="262">
                  <c:v>-3.1333748251199727</c:v>
                </c:pt>
                <c:pt idx="263">
                  <c:v>-3.1335570067167282</c:v>
                </c:pt>
                <c:pt idx="264">
                  <c:v>-3.1337391734123234</c:v>
                </c:pt>
                <c:pt idx="265">
                  <c:v>-3.1338921636342998</c:v>
                </c:pt>
                <c:pt idx="266">
                  <c:v>-3.1340477913618088</c:v>
                </c:pt>
                <c:pt idx="267">
                  <c:v>-3.1342073380947113</c:v>
                </c:pt>
                <c:pt idx="268">
                  <c:v>-3.1343720704317093</c:v>
                </c:pt>
                <c:pt idx="269">
                  <c:v>-3.1345432102680202</c:v>
                </c:pt>
                <c:pt idx="270">
                  <c:v>-3.1346914023160939</c:v>
                </c:pt>
                <c:pt idx="271">
                  <c:v>-3.1348483413457866</c:v>
                </c:pt>
                <c:pt idx="272">
                  <c:v>-3.1349846571683888</c:v>
                </c:pt>
                <c:pt idx="273">
                  <c:v>-3.1351319700479516</c:v>
                </c:pt>
                <c:pt idx="274">
                  <c:v>-3.1352607905864716</c:v>
                </c:pt>
                <c:pt idx="275">
                  <c:v>-3.1354027539491649</c:v>
                </c:pt>
                <c:pt idx="276">
                  <c:v>-3.1355283409357071</c:v>
                </c:pt>
                <c:pt idx="277">
                  <c:v>-3.1356690973043437</c:v>
                </c:pt>
                <c:pt idx="278">
                  <c:v>-3.1357954591512676</c:v>
                </c:pt>
                <c:pt idx="279">
                  <c:v>-3.13593889772892</c:v>
                </c:pt>
                <c:pt idx="280">
                  <c:v>-3.1360698491334911</c:v>
                </c:pt>
                <c:pt idx="281">
                  <c:v>-3.1361892223358154</c:v>
                </c:pt>
                <c:pt idx="282">
                  <c:v>-3.1363284289836879</c:v>
                </c:pt>
                <c:pt idx="283">
                  <c:v>-3.1364578306674957</c:v>
                </c:pt>
                <c:pt idx="284">
                  <c:v>-3.136578232049942</c:v>
                </c:pt>
                <c:pt idx="285">
                  <c:v>-3.1366905272006989</c:v>
                </c:pt>
                <c:pt idx="286">
                  <c:v>-3.1367954909801479</c:v>
                </c:pt>
                <c:pt idx="287">
                  <c:v>-3.1369244307279591</c:v>
                </c:pt>
                <c:pt idx="288">
                  <c:v>-3.137047603726387</c:v>
                </c:pt>
                <c:pt idx="289">
                  <c:v>-3.1371657699346542</c:v>
                </c:pt>
                <c:pt idx="290">
                  <c:v>-3.1372796744108196</c:v>
                </c:pt>
                <c:pt idx="291">
                  <c:v>-3.1374205499887466</c:v>
                </c:pt>
                <c:pt idx="292">
                  <c:v>-3.1375280618667607</c:v>
                </c:pt>
                <c:pt idx="293">
                  <c:v>-3.1376639306545253</c:v>
                </c:pt>
                <c:pt idx="294">
                  <c:v>-3.1377678215503697</c:v>
                </c:pt>
                <c:pt idx="295">
                  <c:v>-3.1378708928823476</c:v>
                </c:pt>
                <c:pt idx="296">
                  <c:v>-3.1379738003015523</c:v>
                </c:pt>
                <c:pt idx="297">
                  <c:v>-3.1380771398544307</c:v>
                </c:pt>
                <c:pt idx="298">
                  <c:v>-3.1381815671920785</c:v>
                </c:pt>
                <c:pt idx="299">
                  <c:v>-3.1382571458816533</c:v>
                </c:pt>
                <c:pt idx="300">
                  <c:v>-3.1383654922246933</c:v>
                </c:pt>
                <c:pt idx="301">
                  <c:v>-3.1384766772389407</c:v>
                </c:pt>
                <c:pt idx="302">
                  <c:v>-3.1385912597179422</c:v>
                </c:pt>
                <c:pt idx="303">
                  <c:v>-3.1386792659759526</c:v>
                </c:pt>
                <c:pt idx="304">
                  <c:v>-3.1387717574834832</c:v>
                </c:pt>
                <c:pt idx="305">
                  <c:v>-3.1388692632317543</c:v>
                </c:pt>
                <c:pt idx="306">
                  <c:v>-3.1389722749590874</c:v>
                </c:pt>
                <c:pt idx="307">
                  <c:v>-3.1390813216567039</c:v>
                </c:pt>
                <c:pt idx="308">
                  <c:v>-3.1391968801617622</c:v>
                </c:pt>
                <c:pt idx="309">
                  <c:v>-3.1392889246344562</c:v>
                </c:pt>
                <c:pt idx="310">
                  <c:v>-3.1393579170107837</c:v>
                </c:pt>
                <c:pt idx="311">
                  <c:v>-3.1394348293542857</c:v>
                </c:pt>
                <c:pt idx="312">
                  <c:v>-3.1395201161503792</c:v>
                </c:pt>
                <c:pt idx="313">
                  <c:v>-3.1395837068557744</c:v>
                </c:pt>
                <c:pt idx="314">
                  <c:v>-3.139656543731689</c:v>
                </c:pt>
                <c:pt idx="315">
                  <c:v>-3.1397390440106392</c:v>
                </c:pt>
                <c:pt idx="316">
                  <c:v>-3.1398011147975922</c:v>
                </c:pt>
                <c:pt idx="317">
                  <c:v>-3.139873661100864</c:v>
                </c:pt>
                <c:pt idx="318">
                  <c:v>-3.1399265676736832</c:v>
                </c:pt>
                <c:pt idx="319">
                  <c:v>-3.1399907469749455</c:v>
                </c:pt>
                <c:pt idx="320">
                  <c:v>-3.1400665640830994</c:v>
                </c:pt>
                <c:pt idx="321">
                  <c:v>-3.1401543989777574</c:v>
                </c:pt>
                <c:pt idx="322">
                  <c:v>-3.1402240842580795</c:v>
                </c:pt>
                <c:pt idx="323">
                  <c:v>-3.1403065100312237</c:v>
                </c:pt>
                <c:pt idx="324">
                  <c:v>-3.1403714939951897</c:v>
                </c:pt>
                <c:pt idx="325">
                  <c:v>-3.1404498815536495</c:v>
                </c:pt>
                <c:pt idx="326">
                  <c:v>-3.1405115053057675</c:v>
                </c:pt>
                <c:pt idx="327">
                  <c:v>-3.1405871957540512</c:v>
                </c:pt>
                <c:pt idx="328">
                  <c:v>-3.1406772807240486</c:v>
                </c:pt>
                <c:pt idx="329">
                  <c:v>-3.1407515555620202</c:v>
                </c:pt>
                <c:pt idx="330">
                  <c:v>-3.1408103257417679</c:v>
                </c:pt>
                <c:pt idx="331">
                  <c:v>-3.1408538743853573</c:v>
                </c:pt>
                <c:pt idx="332">
                  <c:v>-3.1409435495734215</c:v>
                </c:pt>
                <c:pt idx="333">
                  <c:v>-3.1410185992717743</c:v>
                </c:pt>
                <c:pt idx="334">
                  <c:v>-3.1410792842507362</c:v>
                </c:pt>
                <c:pt idx="335">
                  <c:v>-3.1411564275622372</c:v>
                </c:pt>
                <c:pt idx="336">
                  <c:v>-3.1412197574973115</c:v>
                </c:pt>
                <c:pt idx="337">
                  <c:v>-3.1412695497274403</c:v>
                </c:pt>
                <c:pt idx="338">
                  <c:v>-3.1413060575723657</c:v>
                </c:pt>
                <c:pt idx="339">
                  <c:v>-3.141390562057496</c:v>
                </c:pt>
                <c:pt idx="340">
                  <c:v>-3.1414622887969021</c:v>
                </c:pt>
                <c:pt idx="341">
                  <c:v>-3.1415214687585835</c:v>
                </c:pt>
                <c:pt idx="342">
                  <c:v>-3.141598872840405</c:v>
                </c:pt>
                <c:pt idx="343">
                  <c:v>-3.1416642069816594</c:v>
                </c:pt>
                <c:pt idx="344">
                  <c:v>-3.1417482122778893</c:v>
                </c:pt>
                <c:pt idx="345">
                  <c:v>-3.1418205946683884</c:v>
                </c:pt>
                <c:pt idx="346">
                  <c:v>-3.1418815851211552</c:v>
                </c:pt>
                <c:pt idx="347">
                  <c:v>-3.1419619023799896</c:v>
                </c:pt>
                <c:pt idx="348">
                  <c:v>-3.1420007199048992</c:v>
                </c:pt>
                <c:pt idx="349">
                  <c:v>-3.1420592889189725</c:v>
                </c:pt>
                <c:pt idx="350">
                  <c:v>-3.142107293009758</c:v>
                </c:pt>
                <c:pt idx="351">
                  <c:v>-3.1421449258923535</c:v>
                </c:pt>
                <c:pt idx="352">
                  <c:v>-3.1422029063105583</c:v>
                </c:pt>
                <c:pt idx="353">
                  <c:v>-3.1422508880496025</c:v>
                </c:pt>
                <c:pt idx="354">
                  <c:v>-3.1423195824027066</c:v>
                </c:pt>
                <c:pt idx="355">
                  <c:v>-3.1423786580562592</c:v>
                </c:pt>
                <c:pt idx="356">
                  <c:v>-3.1424282938241954</c:v>
                </c:pt>
                <c:pt idx="357">
                  <c:v>-3.1424686685204506</c:v>
                </c:pt>
                <c:pt idx="358">
                  <c:v>-3.1425304636359215</c:v>
                </c:pt>
                <c:pt idx="359">
                  <c:v>-3.1425833329558372</c:v>
                </c:pt>
                <c:pt idx="360">
                  <c:v>-3.1426274403929715</c:v>
                </c:pt>
                <c:pt idx="361">
                  <c:v>-3.1426629424095154</c:v>
                </c:pt>
                <c:pt idx="362">
                  <c:v>-3.1427205279469494</c:v>
                </c:pt>
                <c:pt idx="363">
                  <c:v>-3.1427698284387589</c:v>
                </c:pt>
                <c:pt idx="364">
                  <c:v>-3.1428109854459767</c:v>
                </c:pt>
                <c:pt idx="365">
                  <c:v>-3.1428441479802132</c:v>
                </c:pt>
                <c:pt idx="366">
                  <c:v>-3.1428999900817867</c:v>
                </c:pt>
                <c:pt idx="367">
                  <c:v>-3.1429481431841841</c:v>
                </c:pt>
                <c:pt idx="368">
                  <c:v>-3.1429887339472771</c:v>
                </c:pt>
                <c:pt idx="369">
                  <c:v>-3.1430524252355094</c:v>
                </c:pt>
                <c:pt idx="370">
                  <c:v>-3.1430783122777943</c:v>
                </c:pt>
                <c:pt idx="371">
                  <c:v>-3.1431275643408303</c:v>
                </c:pt>
                <c:pt idx="372">
                  <c:v>-3.1431697979569444</c:v>
                </c:pt>
                <c:pt idx="373">
                  <c:v>-3.1432051360607147</c:v>
                </c:pt>
                <c:pt idx="374">
                  <c:v>-3.1432642154395585</c:v>
                </c:pt>
                <c:pt idx="375">
                  <c:v>-3.1433166489005098</c:v>
                </c:pt>
                <c:pt idx="376">
                  <c:v>-3.1433625519275674</c:v>
                </c:pt>
                <c:pt idx="377">
                  <c:v>-3.1434020474553117</c:v>
                </c:pt>
                <c:pt idx="378">
                  <c:v>-3.143435247242452</c:v>
                </c:pt>
                <c:pt idx="379">
                  <c:v>-3.1434927806258202</c:v>
                </c:pt>
                <c:pt idx="380">
                  <c:v>-3.1435137242078786</c:v>
                </c:pt>
                <c:pt idx="381">
                  <c:v>-3.1435592286288743</c:v>
                </c:pt>
                <c:pt idx="382">
                  <c:v>-3.1435988694429406</c:v>
                </c:pt>
                <c:pt idx="383">
                  <c:v>-3.1436327621340756</c:v>
                </c:pt>
                <c:pt idx="384">
                  <c:v>-3.1436915248632431</c:v>
                </c:pt>
                <c:pt idx="385">
                  <c:v>-3.1437447331845765</c:v>
                </c:pt>
                <c:pt idx="386">
                  <c:v>-3.1437924951314931</c:v>
                </c:pt>
                <c:pt idx="387">
                  <c:v>-3.143834907561541</c:v>
                </c:pt>
                <c:pt idx="388">
                  <c:v>-3.1439025774598126</c:v>
                </c:pt>
                <c:pt idx="389">
                  <c:v>-3.1439345628023165</c:v>
                </c:pt>
                <c:pt idx="390">
                  <c:v>-3.143991988152266</c:v>
                </c:pt>
                <c:pt idx="391">
                  <c:v>-3.1440444327890873</c:v>
                </c:pt>
                <c:pt idx="392">
                  <c:v>-3.1440614648163323</c:v>
                </c:pt>
                <c:pt idx="393">
                  <c:v>-3.1441042013466367</c:v>
                </c:pt>
                <c:pt idx="394">
                  <c:v>-3.1441422142088409</c:v>
                </c:pt>
                <c:pt idx="395">
                  <c:v>-3.1441755779087548</c:v>
                </c:pt>
                <c:pt idx="396">
                  <c:v>-3.1442043893039231</c:v>
                </c:pt>
                <c:pt idx="397">
                  <c:v>-3.1442592293024068</c:v>
                </c:pt>
                <c:pt idx="398">
                  <c:v>-3.1442791521549229</c:v>
                </c:pt>
                <c:pt idx="399">
                  <c:v>-3.1443252637982373</c:v>
                </c:pt>
                <c:pt idx="400">
                  <c:v>-3.1443671248853211</c:v>
                </c:pt>
                <c:pt idx="401">
                  <c:v>-3.1444048099219803</c:v>
                </c:pt>
                <c:pt idx="402">
                  <c:v>-3.1444383896887298</c:v>
                </c:pt>
                <c:pt idx="403">
                  <c:v>-3.1444679386913781</c:v>
                </c:pt>
                <c:pt idx="404">
                  <c:v>-3.1445240415632734</c:v>
                </c:pt>
                <c:pt idx="405">
                  <c:v>-3.144576247781516</c:v>
                </c:pt>
                <c:pt idx="406">
                  <c:v>-3.1445941105484967</c:v>
                </c:pt>
                <c:pt idx="407">
                  <c:v>-3.1446387283504014</c:v>
                </c:pt>
                <c:pt idx="408">
                  <c:v>-3.1446796506643295</c:v>
                </c:pt>
                <c:pt idx="409">
                  <c:v>-3.1446864232420921</c:v>
                </c:pt>
                <c:pt idx="410">
                  <c:v>-3.1447201371192932</c:v>
                </c:pt>
                <c:pt idx="411">
                  <c:v>-3.1447503454983239</c:v>
                </c:pt>
                <c:pt idx="412">
                  <c:v>-3.1448076218366627</c:v>
                </c:pt>
                <c:pt idx="413">
                  <c:v>-3.1448309868574147</c:v>
                </c:pt>
                <c:pt idx="414">
                  <c:v>-3.1448510214686394</c:v>
                </c:pt>
                <c:pt idx="415">
                  <c:v>-3.1448982954025273</c:v>
                </c:pt>
                <c:pt idx="416">
                  <c:v>-3.1449423469603066</c:v>
                </c:pt>
                <c:pt idx="417">
                  <c:v>-3.1449832357466225</c:v>
                </c:pt>
                <c:pt idx="418">
                  <c:v>-3.1450210139155392</c:v>
                </c:pt>
                <c:pt idx="419">
                  <c:v>-3.1450557298958297</c:v>
                </c:pt>
                <c:pt idx="420">
                  <c:v>-3.1450874395668507</c:v>
                </c:pt>
                <c:pt idx="421">
                  <c:v>-3.1451161913573746</c:v>
                </c:pt>
                <c:pt idx="422">
                  <c:v>-3.1451420374214649</c:v>
                </c:pt>
                <c:pt idx="423">
                  <c:v>-3.1451650261878972</c:v>
                </c:pt>
                <c:pt idx="424">
                  <c:v>-3.1451852023601536</c:v>
                </c:pt>
                <c:pt idx="425">
                  <c:v>-3.1452331356704235</c:v>
                </c:pt>
                <c:pt idx="426">
                  <c:v>-3.1452783532440658</c:v>
                </c:pt>
                <c:pt idx="427">
                  <c:v>-3.1452903822064404</c:v>
                </c:pt>
                <c:pt idx="428">
                  <c:v>-3.1453302986919889</c:v>
                </c:pt>
                <c:pt idx="429">
                  <c:v>-3.1453676372766495</c:v>
                </c:pt>
                <c:pt idx="430">
                  <c:v>-3.1454024314880367</c:v>
                </c:pt>
                <c:pt idx="431">
                  <c:v>-3.1454347260296349</c:v>
                </c:pt>
                <c:pt idx="432">
                  <c:v>-3.1454645730555058</c:v>
                </c:pt>
                <c:pt idx="433">
                  <c:v>-3.1454919986426835</c:v>
                </c:pt>
                <c:pt idx="434">
                  <c:v>-3.14551704376936</c:v>
                </c:pt>
                <c:pt idx="435">
                  <c:v>-3.1455397568643102</c:v>
                </c:pt>
                <c:pt idx="436">
                  <c:v>-3.1455906890332694</c:v>
                </c:pt>
                <c:pt idx="437">
                  <c:v>-3.1456088423728947</c:v>
                </c:pt>
                <c:pt idx="438">
                  <c:v>-3.145624771714211</c:v>
                </c:pt>
                <c:pt idx="439">
                  <c:v>-3.1456385143101211</c:v>
                </c:pt>
                <c:pt idx="440">
                  <c:v>-3.1456806212663651</c:v>
                </c:pt>
                <c:pt idx="441">
                  <c:v>-3.1457206122577195</c:v>
                </c:pt>
                <c:pt idx="442">
                  <c:v>-3.1457280069589615</c:v>
                </c:pt>
                <c:pt idx="443">
                  <c:v>-3.1457333490252495</c:v>
                </c:pt>
                <c:pt idx="444">
                  <c:v>-3.1457671970129018</c:v>
                </c:pt>
                <c:pt idx="445">
                  <c:v>-3.1457990631461148</c:v>
                </c:pt>
                <c:pt idx="446">
                  <c:v>-3.145828977227211</c:v>
                </c:pt>
                <c:pt idx="447">
                  <c:v>-3.1458569727838035</c:v>
                </c:pt>
                <c:pt idx="448">
                  <c:v>-3.1458830758929257</c:v>
                </c:pt>
                <c:pt idx="449">
                  <c:v>-3.1459073275327682</c:v>
                </c:pt>
              </c:numCache>
            </c:numRef>
          </c:val>
        </c:ser>
        <c:ser>
          <c:idx val="3"/>
          <c:order val="3"/>
          <c:tx>
            <c:v>Near Blackfoot to Neeley</c:v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val>
            <c:numRef>
              <c:f>CalculatedEffects!$CZ$7:$CZ$456</c:f>
              <c:numCache>
                <c:formatCode>#,##0.0</c:formatCode>
                <c:ptCount val="4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5.3838634490966806</c:v>
                </c:pt>
                <c:pt idx="31">
                  <c:v>14.122619628906252</c:v>
                </c:pt>
                <c:pt idx="32">
                  <c:v>22.80108642578125</c:v>
                </c:pt>
                <c:pt idx="33">
                  <c:v>29.612121582031246</c:v>
                </c:pt>
                <c:pt idx="34">
                  <c:v>34.160064697265618</c:v>
                </c:pt>
                <c:pt idx="35">
                  <c:v>36.716796875</c:v>
                </c:pt>
                <c:pt idx="36">
                  <c:v>37.747039794921889</c:v>
                </c:pt>
                <c:pt idx="37">
                  <c:v>37.698242187500007</c:v>
                </c:pt>
                <c:pt idx="38">
                  <c:v>36.933288574218743</c:v>
                </c:pt>
                <c:pt idx="39">
                  <c:v>35.724182128906257</c:v>
                </c:pt>
                <c:pt idx="40">
                  <c:v>34.264831542968757</c:v>
                </c:pt>
                <c:pt idx="41">
                  <c:v>32.68939208984375</c:v>
                </c:pt>
                <c:pt idx="42">
                  <c:v>31.087463378906246</c:v>
                </c:pt>
                <c:pt idx="43">
                  <c:v>29.5167236328125</c:v>
                </c:pt>
                <c:pt idx="44">
                  <c:v>28.012603759765621</c:v>
                </c:pt>
                <c:pt idx="45">
                  <c:v>26.595489501953118</c:v>
                </c:pt>
                <c:pt idx="46">
                  <c:v>25.2752685546875</c:v>
                </c:pt>
                <c:pt idx="47">
                  <c:v>24.055175781250004</c:v>
                </c:pt>
                <c:pt idx="48">
                  <c:v>22.933776855468746</c:v>
                </c:pt>
                <c:pt idx="49">
                  <c:v>21.907073974609371</c:v>
                </c:pt>
                <c:pt idx="50">
                  <c:v>20.969635009765618</c:v>
                </c:pt>
                <c:pt idx="51">
                  <c:v>20.115203857421871</c:v>
                </c:pt>
                <c:pt idx="52">
                  <c:v>19.33717346191407</c:v>
                </c:pt>
                <c:pt idx="53">
                  <c:v>18.628997802734371</c:v>
                </c:pt>
                <c:pt idx="54">
                  <c:v>17.984237670898434</c:v>
                </c:pt>
                <c:pt idx="55">
                  <c:v>17.397216796875</c:v>
                </c:pt>
                <c:pt idx="56">
                  <c:v>16.862274169921871</c:v>
                </c:pt>
                <c:pt idx="57">
                  <c:v>16.374542236328118</c:v>
                </c:pt>
                <c:pt idx="58">
                  <c:v>15.929244995117189</c:v>
                </c:pt>
                <c:pt idx="59">
                  <c:v>15.522308349609375</c:v>
                </c:pt>
                <c:pt idx="60">
                  <c:v>15.149841308593748</c:v>
                </c:pt>
                <c:pt idx="61">
                  <c:v>14.808547973632814</c:v>
                </c:pt>
                <c:pt idx="62">
                  <c:v>14.495437622070316</c:v>
                </c:pt>
                <c:pt idx="63">
                  <c:v>14.207664489746094</c:v>
                </c:pt>
                <c:pt idx="64">
                  <c:v>13.942886352539064</c:v>
                </c:pt>
                <c:pt idx="65">
                  <c:v>13.698844909667971</c:v>
                </c:pt>
                <c:pt idx="66">
                  <c:v>13.473533630371096</c:v>
                </c:pt>
                <c:pt idx="67">
                  <c:v>13.265357971191404</c:v>
                </c:pt>
                <c:pt idx="68">
                  <c:v>13.072601318359377</c:v>
                </c:pt>
                <c:pt idx="69">
                  <c:v>12.893928527832031</c:v>
                </c:pt>
                <c:pt idx="70">
                  <c:v>12.727920532226563</c:v>
                </c:pt>
                <c:pt idx="71">
                  <c:v>12.573577880859375</c:v>
                </c:pt>
                <c:pt idx="72">
                  <c:v>12.429885864257814</c:v>
                </c:pt>
                <c:pt idx="73">
                  <c:v>12.295822143554688</c:v>
                </c:pt>
                <c:pt idx="74">
                  <c:v>12.170585632324222</c:v>
                </c:pt>
                <c:pt idx="75">
                  <c:v>12.053562164306644</c:v>
                </c:pt>
                <c:pt idx="76">
                  <c:v>11.943996429443359</c:v>
                </c:pt>
                <c:pt idx="77">
                  <c:v>11.841274261474608</c:v>
                </c:pt>
                <c:pt idx="78">
                  <c:v>11.744960784912104</c:v>
                </c:pt>
                <c:pt idx="79">
                  <c:v>11.654376983642576</c:v>
                </c:pt>
                <c:pt idx="80">
                  <c:v>11.569156646728517</c:v>
                </c:pt>
                <c:pt idx="81">
                  <c:v>11.488887786865234</c:v>
                </c:pt>
                <c:pt idx="82">
                  <c:v>11.413135528564455</c:v>
                </c:pt>
                <c:pt idx="83">
                  <c:v>11.341629028320314</c:v>
                </c:pt>
                <c:pt idx="84">
                  <c:v>11.274173736572264</c:v>
                </c:pt>
                <c:pt idx="85">
                  <c:v>11.210353851318358</c:v>
                </c:pt>
                <c:pt idx="86">
                  <c:v>11.149948120117186</c:v>
                </c:pt>
                <c:pt idx="87">
                  <c:v>11.092678070068359</c:v>
                </c:pt>
                <c:pt idx="88">
                  <c:v>11.038345336914063</c:v>
                </c:pt>
                <c:pt idx="89">
                  <c:v>10.986824035644533</c:v>
                </c:pt>
                <c:pt idx="90">
                  <c:v>10.937791824340819</c:v>
                </c:pt>
                <c:pt idx="91">
                  <c:v>10.891147613525394</c:v>
                </c:pt>
                <c:pt idx="92">
                  <c:v>10.846761703491211</c:v>
                </c:pt>
                <c:pt idx="93">
                  <c:v>10.804561614990234</c:v>
                </c:pt>
                <c:pt idx="94">
                  <c:v>10.764265060424803</c:v>
                </c:pt>
                <c:pt idx="95">
                  <c:v>10.725837707519531</c:v>
                </c:pt>
                <c:pt idx="96">
                  <c:v>10.689241409301758</c:v>
                </c:pt>
                <c:pt idx="97">
                  <c:v>10.654279708862305</c:v>
                </c:pt>
                <c:pt idx="98">
                  <c:v>10.620834350585939</c:v>
                </c:pt>
                <c:pt idx="99">
                  <c:v>10.588840484619141</c:v>
                </c:pt>
                <c:pt idx="100">
                  <c:v>10.558277130126953</c:v>
                </c:pt>
                <c:pt idx="101">
                  <c:v>10.528915405273434</c:v>
                </c:pt>
                <c:pt idx="102">
                  <c:v>10.500782012939455</c:v>
                </c:pt>
                <c:pt idx="103">
                  <c:v>10.473913192749023</c:v>
                </c:pt>
                <c:pt idx="104">
                  <c:v>10.448101043701168</c:v>
                </c:pt>
                <c:pt idx="105">
                  <c:v>10.423246383666994</c:v>
                </c:pt>
                <c:pt idx="106">
                  <c:v>10.399471282958984</c:v>
                </c:pt>
                <c:pt idx="107">
                  <c:v>10.376628875732422</c:v>
                </c:pt>
                <c:pt idx="108">
                  <c:v>10.354778289794922</c:v>
                </c:pt>
                <c:pt idx="109">
                  <c:v>10.333694458007814</c:v>
                </c:pt>
                <c:pt idx="110">
                  <c:v>10.313357353210449</c:v>
                </c:pt>
                <c:pt idx="111">
                  <c:v>10.293800354003906</c:v>
                </c:pt>
                <c:pt idx="112">
                  <c:v>10.275011062622069</c:v>
                </c:pt>
                <c:pt idx="113">
                  <c:v>10.256908416748049</c:v>
                </c:pt>
                <c:pt idx="114">
                  <c:v>10.239473342895506</c:v>
                </c:pt>
                <c:pt idx="115">
                  <c:v>10.222732543945314</c:v>
                </c:pt>
                <c:pt idx="116">
                  <c:v>10.206640243530273</c:v>
                </c:pt>
                <c:pt idx="117">
                  <c:v>10.190950393676758</c:v>
                </c:pt>
                <c:pt idx="118">
                  <c:v>10.175827026367187</c:v>
                </c:pt>
                <c:pt idx="119">
                  <c:v>10.161228179931641</c:v>
                </c:pt>
                <c:pt idx="120">
                  <c:v>10.147146224975584</c:v>
                </c:pt>
                <c:pt idx="121">
                  <c:v>10.133611679077148</c:v>
                </c:pt>
                <c:pt idx="122">
                  <c:v>10.120560646057127</c:v>
                </c:pt>
                <c:pt idx="123">
                  <c:v>10.107960700988768</c:v>
                </c:pt>
                <c:pt idx="124">
                  <c:v>10.095805168151854</c:v>
                </c:pt>
                <c:pt idx="125">
                  <c:v>10.083995819091799</c:v>
                </c:pt>
                <c:pt idx="126">
                  <c:v>10.072574615478517</c:v>
                </c:pt>
                <c:pt idx="127">
                  <c:v>10.061488151550295</c:v>
                </c:pt>
                <c:pt idx="128">
                  <c:v>10.050826072692871</c:v>
                </c:pt>
                <c:pt idx="129">
                  <c:v>10.04045295715332</c:v>
                </c:pt>
                <c:pt idx="130">
                  <c:v>10.03037548065185</c:v>
                </c:pt>
                <c:pt idx="131">
                  <c:v>10.02061939239502</c:v>
                </c:pt>
                <c:pt idx="132">
                  <c:v>10.011102676391602</c:v>
                </c:pt>
                <c:pt idx="133">
                  <c:v>10.001879692077637</c:v>
                </c:pt>
                <c:pt idx="134">
                  <c:v>9.9930224418640137</c:v>
                </c:pt>
                <c:pt idx="135">
                  <c:v>9.9843735694885236</c:v>
                </c:pt>
                <c:pt idx="136">
                  <c:v>9.9760298728942889</c:v>
                </c:pt>
                <c:pt idx="137">
                  <c:v>9.9679818153381348</c:v>
                </c:pt>
                <c:pt idx="138">
                  <c:v>9.9601073265075701</c:v>
                </c:pt>
                <c:pt idx="139">
                  <c:v>9.9525394439697283</c:v>
                </c:pt>
                <c:pt idx="140">
                  <c:v>9.9451794624328596</c:v>
                </c:pt>
                <c:pt idx="141">
                  <c:v>9.9380588531494141</c:v>
                </c:pt>
                <c:pt idx="142">
                  <c:v>9.9310970306396502</c:v>
                </c:pt>
                <c:pt idx="143">
                  <c:v>9.9243445396423358</c:v>
                </c:pt>
                <c:pt idx="144">
                  <c:v>9.9178614616394007</c:v>
                </c:pt>
                <c:pt idx="145">
                  <c:v>9.9114699363708496</c:v>
                </c:pt>
                <c:pt idx="146">
                  <c:v>9.9053664207458496</c:v>
                </c:pt>
                <c:pt idx="147">
                  <c:v>9.899266719818117</c:v>
                </c:pt>
                <c:pt idx="148">
                  <c:v>9.8933815956115705</c:v>
                </c:pt>
                <c:pt idx="149">
                  <c:v>9.8876829147338867</c:v>
                </c:pt>
                <c:pt idx="150">
                  <c:v>9.8821506500244158</c:v>
                </c:pt>
                <c:pt idx="151">
                  <c:v>9.87677049636841</c:v>
                </c:pt>
                <c:pt idx="152">
                  <c:v>9.8715333938598651</c:v>
                </c:pt>
                <c:pt idx="153">
                  <c:v>9.866435050964359</c:v>
                </c:pt>
                <c:pt idx="154">
                  <c:v>9.8614764213562029</c:v>
                </c:pt>
                <c:pt idx="155">
                  <c:v>9.856664180755617</c:v>
                </c:pt>
                <c:pt idx="156">
                  <c:v>9.8520078659057653</c:v>
                </c:pt>
                <c:pt idx="157">
                  <c:v>9.8475232124328613</c:v>
                </c:pt>
                <c:pt idx="158">
                  <c:v>9.8431067466735822</c:v>
                </c:pt>
                <c:pt idx="159">
                  <c:v>9.8387818336486834</c:v>
                </c:pt>
                <c:pt idx="160">
                  <c:v>9.8345751762390137</c:v>
                </c:pt>
                <c:pt idx="161">
                  <c:v>9.8305182456970215</c:v>
                </c:pt>
                <c:pt idx="162">
                  <c:v>9.8265221118927002</c:v>
                </c:pt>
                <c:pt idx="163">
                  <c:v>9.8226244449615496</c:v>
                </c:pt>
                <c:pt idx="164">
                  <c:v>9.8187437057495117</c:v>
                </c:pt>
                <c:pt idx="165">
                  <c:v>9.81504583358765</c:v>
                </c:pt>
                <c:pt idx="166">
                  <c:v>9.8114554882049561</c:v>
                </c:pt>
                <c:pt idx="167">
                  <c:v>9.8078997135162371</c:v>
                </c:pt>
                <c:pt idx="168">
                  <c:v>9.8044304847717285</c:v>
                </c:pt>
                <c:pt idx="169">
                  <c:v>9.8009805679321307</c:v>
                </c:pt>
                <c:pt idx="170">
                  <c:v>9.7977285385131818</c:v>
                </c:pt>
                <c:pt idx="171">
                  <c:v>9.7944900989532488</c:v>
                </c:pt>
                <c:pt idx="172">
                  <c:v>9.7913265228271484</c:v>
                </c:pt>
                <c:pt idx="173">
                  <c:v>9.7883017063140834</c:v>
                </c:pt>
                <c:pt idx="174">
                  <c:v>9.7853593826293945</c:v>
                </c:pt>
                <c:pt idx="175">
                  <c:v>9.782445430755617</c:v>
                </c:pt>
                <c:pt idx="176">
                  <c:v>9.7796294689178449</c:v>
                </c:pt>
                <c:pt idx="177">
                  <c:v>9.7768604755401611</c:v>
                </c:pt>
                <c:pt idx="178">
                  <c:v>9.7740902900695801</c:v>
                </c:pt>
                <c:pt idx="179">
                  <c:v>9.7715158462524414</c:v>
                </c:pt>
                <c:pt idx="180">
                  <c:v>9.7689692974090576</c:v>
                </c:pt>
                <c:pt idx="181">
                  <c:v>9.7664070129394549</c:v>
                </c:pt>
                <c:pt idx="182">
                  <c:v>9.763908386230467</c:v>
                </c:pt>
                <c:pt idx="183">
                  <c:v>9.7615542411804217</c:v>
                </c:pt>
                <c:pt idx="184">
                  <c:v>9.7593057155609149</c:v>
                </c:pt>
                <c:pt idx="185">
                  <c:v>9.7570016384124738</c:v>
                </c:pt>
                <c:pt idx="186">
                  <c:v>9.7547271251678449</c:v>
                </c:pt>
                <c:pt idx="187">
                  <c:v>9.7525684833526611</c:v>
                </c:pt>
                <c:pt idx="188">
                  <c:v>9.7503690719604492</c:v>
                </c:pt>
                <c:pt idx="189">
                  <c:v>9.7483396530151332</c:v>
                </c:pt>
                <c:pt idx="190">
                  <c:v>9.7463259696960431</c:v>
                </c:pt>
                <c:pt idx="191">
                  <c:v>9.7442960739135707</c:v>
                </c:pt>
                <c:pt idx="192">
                  <c:v>9.742341995239256</c:v>
                </c:pt>
                <c:pt idx="193">
                  <c:v>9.7404341697692889</c:v>
                </c:pt>
                <c:pt idx="194">
                  <c:v>9.7386662960052508</c:v>
                </c:pt>
                <c:pt idx="195">
                  <c:v>9.7367671728134138</c:v>
                </c:pt>
                <c:pt idx="196">
                  <c:v>9.7349536418914742</c:v>
                </c:pt>
                <c:pt idx="197">
                  <c:v>9.733322381973263</c:v>
                </c:pt>
                <c:pt idx="198">
                  <c:v>9.7317261695861799</c:v>
                </c:pt>
                <c:pt idx="199">
                  <c:v>9.7300186157226545</c:v>
                </c:pt>
                <c:pt idx="200">
                  <c:v>9.7284204959869385</c:v>
                </c:pt>
                <c:pt idx="201">
                  <c:v>9.7269090414047223</c:v>
                </c:pt>
                <c:pt idx="202">
                  <c:v>9.7253403663635236</c:v>
                </c:pt>
                <c:pt idx="203">
                  <c:v>9.723814845085144</c:v>
                </c:pt>
                <c:pt idx="204">
                  <c:v>9.7223119735717738</c:v>
                </c:pt>
                <c:pt idx="205">
                  <c:v>9.7208117246627772</c:v>
                </c:pt>
                <c:pt idx="206">
                  <c:v>9.7194166183471715</c:v>
                </c:pt>
                <c:pt idx="207">
                  <c:v>9.7179855108261108</c:v>
                </c:pt>
                <c:pt idx="208">
                  <c:v>9.7166224718093872</c:v>
                </c:pt>
                <c:pt idx="209">
                  <c:v>9.7153096199035645</c:v>
                </c:pt>
                <c:pt idx="210">
                  <c:v>9.7139078378677368</c:v>
                </c:pt>
                <c:pt idx="211">
                  <c:v>9.7125222682952899</c:v>
                </c:pt>
                <c:pt idx="212">
                  <c:v>9.7111368179321307</c:v>
                </c:pt>
                <c:pt idx="213">
                  <c:v>9.709979772567749</c:v>
                </c:pt>
                <c:pt idx="214">
                  <c:v>9.7086697816848719</c:v>
                </c:pt>
                <c:pt idx="215">
                  <c:v>9.7074360847473162</c:v>
                </c:pt>
                <c:pt idx="216">
                  <c:v>9.7062643766403198</c:v>
                </c:pt>
                <c:pt idx="217">
                  <c:v>9.7050185203552228</c:v>
                </c:pt>
                <c:pt idx="218">
                  <c:v>9.7039289474487287</c:v>
                </c:pt>
                <c:pt idx="219">
                  <c:v>9.7027385234832764</c:v>
                </c:pt>
                <c:pt idx="220">
                  <c:v>9.701678514480589</c:v>
                </c:pt>
                <c:pt idx="221">
                  <c:v>9.7006144523620605</c:v>
                </c:pt>
                <c:pt idx="222">
                  <c:v>9.6995340585708636</c:v>
                </c:pt>
                <c:pt idx="223">
                  <c:v>9.6985478401184082</c:v>
                </c:pt>
                <c:pt idx="224">
                  <c:v>9.6975224018096924</c:v>
                </c:pt>
                <c:pt idx="225">
                  <c:v>9.6965686082839966</c:v>
                </c:pt>
                <c:pt idx="226">
                  <c:v>9.695675730705263</c:v>
                </c:pt>
                <c:pt idx="227">
                  <c:v>9.6947112083435059</c:v>
                </c:pt>
                <c:pt idx="228">
                  <c:v>9.69378662109375</c:v>
                </c:pt>
                <c:pt idx="229">
                  <c:v>9.6928925514221209</c:v>
                </c:pt>
                <c:pt idx="230">
                  <c:v>9.6920189857482928</c:v>
                </c:pt>
                <c:pt idx="231">
                  <c:v>9.6911567449569684</c:v>
                </c:pt>
                <c:pt idx="232">
                  <c:v>9.6902967691421509</c:v>
                </c:pt>
                <c:pt idx="233">
                  <c:v>9.6894301176071185</c:v>
                </c:pt>
                <c:pt idx="234">
                  <c:v>9.6885481476783735</c:v>
                </c:pt>
                <c:pt idx="235">
                  <c:v>9.687764585018158</c:v>
                </c:pt>
                <c:pt idx="236">
                  <c:v>9.6869491338729858</c:v>
                </c:pt>
                <c:pt idx="237">
                  <c:v>9.6862159967422503</c:v>
                </c:pt>
                <c:pt idx="238">
                  <c:v>9.6854351162910479</c:v>
                </c:pt>
                <c:pt idx="239">
                  <c:v>9.6847214698791468</c:v>
                </c:pt>
                <c:pt idx="240">
                  <c:v>9.6840674877166713</c:v>
                </c:pt>
                <c:pt idx="241">
                  <c:v>9.6833439469337446</c:v>
                </c:pt>
                <c:pt idx="242">
                  <c:v>9.6826660633087176</c:v>
                </c:pt>
                <c:pt idx="243">
                  <c:v>9.6820271611213684</c:v>
                </c:pt>
                <c:pt idx="244">
                  <c:v>9.6812983155250549</c:v>
                </c:pt>
                <c:pt idx="245">
                  <c:v>9.6805953979492223</c:v>
                </c:pt>
                <c:pt idx="246">
                  <c:v>9.6799120903015137</c:v>
                </c:pt>
                <c:pt idx="247">
                  <c:v>9.6792424321174622</c:v>
                </c:pt>
                <c:pt idx="248">
                  <c:v>9.6785804629325831</c:v>
                </c:pt>
                <c:pt idx="249">
                  <c:v>9.6779203414916974</c:v>
                </c:pt>
                <c:pt idx="250">
                  <c:v>9.6772564053535444</c:v>
                </c:pt>
                <c:pt idx="251">
                  <c:v>9.6765833497047442</c:v>
                </c:pt>
                <c:pt idx="252">
                  <c:v>9.6760178208351135</c:v>
                </c:pt>
                <c:pt idx="253">
                  <c:v>9.6754324436187744</c:v>
                </c:pt>
                <c:pt idx="254">
                  <c:v>9.6748223304748517</c:v>
                </c:pt>
                <c:pt idx="255">
                  <c:v>9.6741824746131879</c:v>
                </c:pt>
                <c:pt idx="256">
                  <c:v>9.6736299991607666</c:v>
                </c:pt>
                <c:pt idx="257">
                  <c:v>9.6730383038520813</c:v>
                </c:pt>
                <c:pt idx="258">
                  <c:v>9.6724026799201983</c:v>
                </c:pt>
                <c:pt idx="259">
                  <c:v>9.6718408465385437</c:v>
                </c:pt>
                <c:pt idx="260">
                  <c:v>9.6712263822555506</c:v>
                </c:pt>
                <c:pt idx="261">
                  <c:v>9.670677125453949</c:v>
                </c:pt>
                <c:pt idx="262">
                  <c:v>9.6701887845993024</c:v>
                </c:pt>
                <c:pt idx="263">
                  <c:v>9.6697574257850647</c:v>
                </c:pt>
                <c:pt idx="264">
                  <c:v>9.6692571043968183</c:v>
                </c:pt>
                <c:pt idx="265">
                  <c:v>9.6686838865280169</c:v>
                </c:pt>
                <c:pt idx="266">
                  <c:v>9.6681560873985273</c:v>
                </c:pt>
                <c:pt idx="267">
                  <c:v>9.6676700711250305</c:v>
                </c:pt>
                <c:pt idx="268">
                  <c:v>9.6671003103256226</c:v>
                </c:pt>
                <c:pt idx="269">
                  <c:v>9.6666873097419774</c:v>
                </c:pt>
                <c:pt idx="270">
                  <c:v>9.6663056015968305</c:v>
                </c:pt>
                <c:pt idx="271">
                  <c:v>9.6658299565315229</c:v>
                </c:pt>
                <c:pt idx="272">
                  <c:v>9.6653791069984436</c:v>
                </c:pt>
                <c:pt idx="273">
                  <c:v>9.664949893951416</c:v>
                </c:pt>
                <c:pt idx="274">
                  <c:v>9.6645392179489189</c:v>
                </c:pt>
                <c:pt idx="275">
                  <c:v>9.6641440987586993</c:v>
                </c:pt>
                <c:pt idx="276">
                  <c:v>9.6637616157531721</c:v>
                </c:pt>
                <c:pt idx="277">
                  <c:v>9.6633888483047503</c:v>
                </c:pt>
                <c:pt idx="278">
                  <c:v>9.6629009544849414</c:v>
                </c:pt>
                <c:pt idx="279">
                  <c:v>9.6625393331050908</c:v>
                </c:pt>
                <c:pt idx="280">
                  <c:v>9.6621792614460009</c:v>
                </c:pt>
                <c:pt idx="281">
                  <c:v>9.6616959869861603</c:v>
                </c:pt>
                <c:pt idx="282">
                  <c:v>9.6613311767578107</c:v>
                </c:pt>
                <c:pt idx="283">
                  <c:v>9.6609602868556976</c:v>
                </c:pt>
                <c:pt idx="284">
                  <c:v>9.6605808138847387</c:v>
                </c:pt>
                <c:pt idx="285">
                  <c:v>9.6601903736591357</c:v>
                </c:pt>
                <c:pt idx="286">
                  <c:v>9.6599087715148908</c:v>
                </c:pt>
                <c:pt idx="287">
                  <c:v>9.659611701965332</c:v>
                </c:pt>
                <c:pt idx="288">
                  <c:v>9.6592968404293078</c:v>
                </c:pt>
                <c:pt idx="289">
                  <c:v>9.658962130546568</c:v>
                </c:pt>
                <c:pt idx="290">
                  <c:v>9.6586053967475891</c:v>
                </c:pt>
                <c:pt idx="291">
                  <c:v>9.6582246124744415</c:v>
                </c:pt>
                <c:pt idx="292">
                  <c:v>9.6578177213668805</c:v>
                </c:pt>
                <c:pt idx="293">
                  <c:v>9.6575047969818133</c:v>
                </c:pt>
                <c:pt idx="294">
                  <c:v>9.6571619212627411</c:v>
                </c:pt>
                <c:pt idx="295">
                  <c:v>9.6567871570587176</c:v>
                </c:pt>
                <c:pt idx="296">
                  <c:v>9.6563786566257477</c:v>
                </c:pt>
                <c:pt idx="297">
                  <c:v>9.6560566723346728</c:v>
                </c:pt>
                <c:pt idx="298">
                  <c:v>9.6556974053382891</c:v>
                </c:pt>
                <c:pt idx="299">
                  <c:v>9.6554211974144</c:v>
                </c:pt>
                <c:pt idx="300">
                  <c:v>9.6551042497158068</c:v>
                </c:pt>
                <c:pt idx="301">
                  <c:v>9.6547449529171008</c:v>
                </c:pt>
                <c:pt idx="302">
                  <c:v>9.6544637978076953</c:v>
                </c:pt>
                <c:pt idx="303">
                  <c:v>9.6541371047496796</c:v>
                </c:pt>
                <c:pt idx="304">
                  <c:v>9.6538853943347949</c:v>
                </c:pt>
                <c:pt idx="305">
                  <c:v>9.6537071168422735</c:v>
                </c:pt>
                <c:pt idx="306">
                  <c:v>9.6533567309379578</c:v>
                </c:pt>
                <c:pt idx="307">
                  <c:v>9.6530769169330597</c:v>
                </c:pt>
                <c:pt idx="308">
                  <c:v>9.652744203805927</c:v>
                </c:pt>
                <c:pt idx="309">
                  <c:v>9.6524792909622228</c:v>
                </c:pt>
                <c:pt idx="310">
                  <c:v>9.6522807776927948</c:v>
                </c:pt>
                <c:pt idx="311">
                  <c:v>9.6520253121852893</c:v>
                </c:pt>
                <c:pt idx="312">
                  <c:v>9.6517116129398328</c:v>
                </c:pt>
                <c:pt idx="313">
                  <c:v>9.6514604687690735</c:v>
                </c:pt>
                <c:pt idx="314">
                  <c:v>9.6512706577777845</c:v>
                </c:pt>
                <c:pt idx="315">
                  <c:v>9.6510188579559326</c:v>
                </c:pt>
                <c:pt idx="316">
                  <c:v>9.6507039070129395</c:v>
                </c:pt>
                <c:pt idx="317">
                  <c:v>9.650446742773056</c:v>
                </c:pt>
                <c:pt idx="318">
                  <c:v>9.650246202945711</c:v>
                </c:pt>
                <c:pt idx="319">
                  <c:v>9.6499790847301465</c:v>
                </c:pt>
                <c:pt idx="320">
                  <c:v>9.6497664153575879</c:v>
                </c:pt>
                <c:pt idx="321">
                  <c:v>9.6496071219444257</c:v>
                </c:pt>
                <c:pt idx="322">
                  <c:v>9.6493780910968745</c:v>
                </c:pt>
                <c:pt idx="323">
                  <c:v>9.6492003500461561</c:v>
                </c:pt>
                <c:pt idx="324">
                  <c:v>9.6489508748054487</c:v>
                </c:pt>
                <c:pt idx="325">
                  <c:v>9.6487507522106153</c:v>
                </c:pt>
                <c:pt idx="326">
                  <c:v>9.6485989987850207</c:v>
                </c:pt>
                <c:pt idx="327">
                  <c:v>9.6483726501464808</c:v>
                </c:pt>
                <c:pt idx="328">
                  <c:v>9.6481928229331952</c:v>
                </c:pt>
                <c:pt idx="329">
                  <c:v>9.647936552762987</c:v>
                </c:pt>
                <c:pt idx="330">
                  <c:v>9.647725045680998</c:v>
                </c:pt>
                <c:pt idx="331">
                  <c:v>9.6475574374198914</c:v>
                </c:pt>
                <c:pt idx="332">
                  <c:v>9.6473107933998072</c:v>
                </c:pt>
                <c:pt idx="333">
                  <c:v>9.6471063792705518</c:v>
                </c:pt>
                <c:pt idx="334">
                  <c:v>9.6469434201717341</c:v>
                </c:pt>
                <c:pt idx="335">
                  <c:v>9.6468210667371714</c:v>
                </c:pt>
                <c:pt idx="336">
                  <c:v>9.6466165184974688</c:v>
                </c:pt>
                <c:pt idx="337">
                  <c:v>9.6464510411024076</c:v>
                </c:pt>
                <c:pt idx="338">
                  <c:v>9.646201878786087</c:v>
                </c:pt>
                <c:pt idx="339">
                  <c:v>9.646112397313118</c:v>
                </c:pt>
                <c:pt idx="340">
                  <c:v>9.6459377706050873</c:v>
                </c:pt>
                <c:pt idx="341">
                  <c:v>9.6457993537187576</c:v>
                </c:pt>
                <c:pt idx="342">
                  <c:v>9.6455744057893753</c:v>
                </c:pt>
                <c:pt idx="343">
                  <c:v>9.6455063819885254</c:v>
                </c:pt>
                <c:pt idx="344">
                  <c:v>9.6453505009412748</c:v>
                </c:pt>
                <c:pt idx="345">
                  <c:v>9.6451061069965345</c:v>
                </c:pt>
                <c:pt idx="346">
                  <c:v>9.6448946595191956</c:v>
                </c:pt>
                <c:pt idx="347">
                  <c:v>9.6447155326604825</c:v>
                </c:pt>
                <c:pt idx="348">
                  <c:v>9.6445681154727918</c:v>
                </c:pt>
                <c:pt idx="349">
                  <c:v>9.6443297564983332</c:v>
                </c:pt>
                <c:pt idx="350">
                  <c:v>9.644243970513342</c:v>
                </c:pt>
                <c:pt idx="351">
                  <c:v>9.6440661102533323</c:v>
                </c:pt>
                <c:pt idx="352">
                  <c:v>9.643795579671858</c:v>
                </c:pt>
                <c:pt idx="353">
                  <c:v>9.6436759829521161</c:v>
                </c:pt>
                <c:pt idx="354">
                  <c:v>9.6434626579284668</c:v>
                </c:pt>
                <c:pt idx="355">
                  <c:v>9.643399178981781</c:v>
                </c:pt>
                <c:pt idx="356">
                  <c:v>9.6432409137487429</c:v>
                </c:pt>
                <c:pt idx="357">
                  <c:v>9.6429873853921872</c:v>
                </c:pt>
                <c:pt idx="358">
                  <c:v>9.6428821980953217</c:v>
                </c:pt>
                <c:pt idx="359">
                  <c:v>9.642680749297142</c:v>
                </c:pt>
                <c:pt idx="360">
                  <c:v>9.6425046473741531</c:v>
                </c:pt>
                <c:pt idx="361">
                  <c:v>9.642353415489195</c:v>
                </c:pt>
                <c:pt idx="362">
                  <c:v>9.6422265768051147</c:v>
                </c:pt>
                <c:pt idx="363">
                  <c:v>9.6420016288757306</c:v>
                </c:pt>
                <c:pt idx="364">
                  <c:v>9.6419222950935328</c:v>
                </c:pt>
                <c:pt idx="365">
                  <c:v>9.6417439579963684</c:v>
                </c:pt>
                <c:pt idx="366">
                  <c:v>9.6415883153677004</c:v>
                </c:pt>
                <c:pt idx="367">
                  <c:v>9.6414549350738508</c:v>
                </c:pt>
                <c:pt idx="368">
                  <c:v>9.6413433998823148</c:v>
                </c:pt>
                <c:pt idx="369">
                  <c:v>9.6411312669515592</c:v>
                </c:pt>
                <c:pt idx="370">
                  <c:v>9.6410622596740705</c:v>
                </c:pt>
                <c:pt idx="371">
                  <c:v>9.6408918797969818</c:v>
                </c:pt>
                <c:pt idx="372">
                  <c:v>9.6407417804002726</c:v>
                </c:pt>
                <c:pt idx="373">
                  <c:v>9.6406116485595668</c:v>
                </c:pt>
                <c:pt idx="374">
                  <c:v>9.6405010968446732</c:v>
                </c:pt>
                <c:pt idx="375">
                  <c:v>9.6402877271175367</c:v>
                </c:pt>
                <c:pt idx="376">
                  <c:v>9.6400932371616364</c:v>
                </c:pt>
                <c:pt idx="377">
                  <c:v>9.6400393694639206</c:v>
                </c:pt>
                <c:pt idx="378">
                  <c:v>9.639881625771519</c:v>
                </c:pt>
                <c:pt idx="379">
                  <c:v>9.6397417932748759</c:v>
                </c:pt>
                <c:pt idx="380">
                  <c:v>9.6396195143461227</c:v>
                </c:pt>
                <c:pt idx="381">
                  <c:v>9.6395145058631897</c:v>
                </c:pt>
                <c:pt idx="382">
                  <c:v>9.6394264250993729</c:v>
                </c:pt>
                <c:pt idx="383">
                  <c:v>9.6392329186201096</c:v>
                </c:pt>
                <c:pt idx="384">
                  <c:v>9.6391778588295001</c:v>
                </c:pt>
                <c:pt idx="385">
                  <c:v>9.6390167772769928</c:v>
                </c:pt>
                <c:pt idx="386">
                  <c:v>9.6388714611530251</c:v>
                </c:pt>
                <c:pt idx="387">
                  <c:v>9.6387416571378672</c:v>
                </c:pt>
                <c:pt idx="388">
                  <c:v>9.6386270672082901</c:v>
                </c:pt>
                <c:pt idx="389">
                  <c:v>9.6385274082422239</c:v>
                </c:pt>
                <c:pt idx="390">
                  <c:v>9.6384424567222595</c:v>
                </c:pt>
                <c:pt idx="391">
                  <c:v>9.6382498741149902</c:v>
                </c:pt>
                <c:pt idx="392">
                  <c:v>9.6381935179233551</c:v>
                </c:pt>
                <c:pt idx="393">
                  <c:v>9.6381510794162732</c:v>
                </c:pt>
                <c:pt idx="394">
                  <c:v>9.6380002796649951</c:v>
                </c:pt>
                <c:pt idx="395">
                  <c:v>9.6378629207611066</c:v>
                </c:pt>
                <c:pt idx="396">
                  <c:v>9.6377387493848783</c:v>
                </c:pt>
                <c:pt idx="397">
                  <c:v>9.6376275867223722</c:v>
                </c:pt>
                <c:pt idx="398">
                  <c:v>9.6375291347503644</c:v>
                </c:pt>
                <c:pt idx="399">
                  <c:v>9.6374432444572466</c:v>
                </c:pt>
                <c:pt idx="400">
                  <c:v>9.6372475773096102</c:v>
                </c:pt>
                <c:pt idx="401">
                  <c:v>9.6371860951185209</c:v>
                </c:pt>
                <c:pt idx="402">
                  <c:v>9.6371364891529083</c:v>
                </c:pt>
                <c:pt idx="403">
                  <c:v>9.636976510286333</c:v>
                </c:pt>
                <c:pt idx="404">
                  <c:v>9.6368280053138697</c:v>
                </c:pt>
                <c:pt idx="405">
                  <c:v>9.6366907805204374</c:v>
                </c:pt>
                <c:pt idx="406">
                  <c:v>9.636686712503435</c:v>
                </c:pt>
                <c:pt idx="407">
                  <c:v>9.6365714669227582</c:v>
                </c:pt>
                <c:pt idx="408">
                  <c:v>9.6364669501781464</c:v>
                </c:pt>
                <c:pt idx="409">
                  <c:v>9.6363729387521708</c:v>
                </c:pt>
                <c:pt idx="410">
                  <c:v>9.6362892687320709</c:v>
                </c:pt>
                <c:pt idx="411">
                  <c:v>9.6360937058925611</c:v>
                </c:pt>
                <c:pt idx="412">
                  <c:v>9.6360302269458771</c:v>
                </c:pt>
                <c:pt idx="413">
                  <c:v>9.6359765678644198</c:v>
                </c:pt>
                <c:pt idx="414">
                  <c:v>9.6359325498342532</c:v>
                </c:pt>
                <c:pt idx="415">
                  <c:v>9.6357759833335841</c:v>
                </c:pt>
                <c:pt idx="416">
                  <c:v>9.6356287300586683</c:v>
                </c:pt>
                <c:pt idx="417">
                  <c:v>9.6356127262115479</c:v>
                </c:pt>
                <c:pt idx="418">
                  <c:v>9.6356057375669515</c:v>
                </c:pt>
                <c:pt idx="419">
                  <c:v>9.6354855448007601</c:v>
                </c:pt>
                <c:pt idx="420">
                  <c:v>9.6353740841150266</c:v>
                </c:pt>
                <c:pt idx="421">
                  <c:v>9.6352711915969831</c:v>
                </c:pt>
                <c:pt idx="422">
                  <c:v>9.6351767182350176</c:v>
                </c:pt>
                <c:pt idx="423">
                  <c:v>9.6350905597209966</c:v>
                </c:pt>
                <c:pt idx="424">
                  <c:v>9.6350125223398209</c:v>
                </c:pt>
                <c:pt idx="425">
                  <c:v>9.634942501783371</c:v>
                </c:pt>
                <c:pt idx="426">
                  <c:v>9.6348803490400314</c:v>
                </c:pt>
                <c:pt idx="427">
                  <c:v>9.6348259449005091</c:v>
                </c:pt>
                <c:pt idx="428">
                  <c:v>9.6346570849418622</c:v>
                </c:pt>
                <c:pt idx="429">
                  <c:v>9.6344957202672958</c:v>
                </c:pt>
                <c:pt idx="430">
                  <c:v>9.6344638019800186</c:v>
                </c:pt>
                <c:pt idx="431">
                  <c:v>9.6344391256570816</c:v>
                </c:pt>
                <c:pt idx="432">
                  <c:v>9.6344215869903529</c:v>
                </c:pt>
                <c:pt idx="433">
                  <c:v>9.6342889666557294</c:v>
                </c:pt>
                <c:pt idx="434">
                  <c:v>9.634163230657574</c:v>
                </c:pt>
                <c:pt idx="435">
                  <c:v>9.63404428958893</c:v>
                </c:pt>
                <c:pt idx="436">
                  <c:v>9.6339320093393326</c:v>
                </c:pt>
                <c:pt idx="437">
                  <c:v>9.6339483633637411</c:v>
                </c:pt>
                <c:pt idx="438">
                  <c:v>9.6338491067290306</c:v>
                </c:pt>
                <c:pt idx="439">
                  <c:v>9.6337561979889887</c:v>
                </c:pt>
                <c:pt idx="440">
                  <c:v>9.6336695253849047</c:v>
                </c:pt>
                <c:pt idx="441">
                  <c:v>9.6335889920592308</c:v>
                </c:pt>
                <c:pt idx="442">
                  <c:v>9.6335145086050051</c:v>
                </c:pt>
                <c:pt idx="443">
                  <c:v>9.6333238855004293</c:v>
                </c:pt>
                <c:pt idx="444">
                  <c:v>9.6332611888647062</c:v>
                </c:pt>
                <c:pt idx="445">
                  <c:v>9.6332042440772057</c:v>
                </c:pt>
                <c:pt idx="446">
                  <c:v>9.6331529691815359</c:v>
                </c:pt>
                <c:pt idx="447">
                  <c:v>9.6331072598695755</c:v>
                </c:pt>
                <c:pt idx="448">
                  <c:v>9.6330670341849327</c:v>
                </c:pt>
                <c:pt idx="449">
                  <c:v>9.6329101324081421</c:v>
                </c:pt>
              </c:numCache>
            </c:numRef>
          </c:val>
        </c:ser>
        <c:ser>
          <c:idx val="4"/>
          <c:order val="4"/>
          <c:tx>
            <c:v>Neeley to Minidoka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val>
            <c:numRef>
              <c:f>CalculatedEffects!$DA$7:$DA$456</c:f>
              <c:numCache>
                <c:formatCode>#,##0.0</c:formatCode>
                <c:ptCount val="4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1.3480365276336675E-2</c:v>
                </c:pt>
                <c:pt idx="31">
                  <c:v>3.6244511604309089E-2</c:v>
                </c:pt>
                <c:pt idx="32">
                  <c:v>5.8084964752197286E-2</c:v>
                </c:pt>
                <c:pt idx="33">
                  <c:v>7.267308235168457E-2</c:v>
                </c:pt>
                <c:pt idx="34">
                  <c:v>7.8309297561645522E-2</c:v>
                </c:pt>
                <c:pt idx="35">
                  <c:v>7.5896024703979506E-2</c:v>
                </c:pt>
                <c:pt idx="36">
                  <c:v>6.7245721817016629E-2</c:v>
                </c:pt>
                <c:pt idx="37">
                  <c:v>5.4197788238525411E-2</c:v>
                </c:pt>
                <c:pt idx="38">
                  <c:v>3.8283824920654304E-2</c:v>
                </c:pt>
                <c:pt idx="39">
                  <c:v>2.0648479461669929E-2</c:v>
                </c:pt>
                <c:pt idx="40">
                  <c:v>2.1066665649414071E-3</c:v>
                </c:pt>
                <c:pt idx="41">
                  <c:v>-1.6789436340332038E-2</c:v>
                </c:pt>
                <c:pt idx="42">
                  <c:v>-3.5677433013916023E-2</c:v>
                </c:pt>
                <c:pt idx="43">
                  <c:v>-5.4329872131347677E-2</c:v>
                </c:pt>
                <c:pt idx="44">
                  <c:v>-7.2605133056640653E-2</c:v>
                </c:pt>
                <c:pt idx="45">
                  <c:v>-9.0419769287109375E-2</c:v>
                </c:pt>
                <c:pt idx="46">
                  <c:v>-0.10773086547851565</c:v>
                </c:pt>
                <c:pt idx="47">
                  <c:v>-0.12451744079589844</c:v>
                </c:pt>
                <c:pt idx="48">
                  <c:v>-0.14076900482177737</c:v>
                </c:pt>
                <c:pt idx="49">
                  <c:v>-0.156489372253418</c:v>
                </c:pt>
                <c:pt idx="50">
                  <c:v>-0.17168331146240237</c:v>
                </c:pt>
                <c:pt idx="51">
                  <c:v>-0.18635988235473636</c:v>
                </c:pt>
                <c:pt idx="52">
                  <c:v>-0.20052814483642584</c:v>
                </c:pt>
                <c:pt idx="53">
                  <c:v>-0.2141985893249512</c:v>
                </c:pt>
                <c:pt idx="54">
                  <c:v>-0.22738313674926763</c:v>
                </c:pt>
                <c:pt idx="55">
                  <c:v>-0.24009180068969729</c:v>
                </c:pt>
                <c:pt idx="56">
                  <c:v>-0.25233650207519526</c:v>
                </c:pt>
                <c:pt idx="57">
                  <c:v>-0.26412725448608387</c:v>
                </c:pt>
                <c:pt idx="58">
                  <c:v>-0.27547550201416021</c:v>
                </c:pt>
                <c:pt idx="59">
                  <c:v>-0.28639221191406261</c:v>
                </c:pt>
                <c:pt idx="60">
                  <c:v>-0.29688787460327154</c:v>
                </c:pt>
                <c:pt idx="61">
                  <c:v>-0.30697393417358398</c:v>
                </c:pt>
                <c:pt idx="62">
                  <c:v>-0.31666088104248058</c:v>
                </c:pt>
                <c:pt idx="63">
                  <c:v>-0.32596206665039074</c:v>
                </c:pt>
                <c:pt idx="64">
                  <c:v>-0.33488607406616222</c:v>
                </c:pt>
                <c:pt idx="65">
                  <c:v>-0.34344577789306652</c:v>
                </c:pt>
                <c:pt idx="66">
                  <c:v>-0.35164976119995128</c:v>
                </c:pt>
                <c:pt idx="67">
                  <c:v>-0.35951232910156256</c:v>
                </c:pt>
                <c:pt idx="68">
                  <c:v>-0.36704349517822271</c:v>
                </c:pt>
                <c:pt idx="69">
                  <c:v>-0.37425589561462408</c:v>
                </c:pt>
                <c:pt idx="70">
                  <c:v>-0.38115787506103521</c:v>
                </c:pt>
                <c:pt idx="71">
                  <c:v>-0.3877635002136231</c:v>
                </c:pt>
                <c:pt idx="72">
                  <c:v>-0.39408063888549816</c:v>
                </c:pt>
                <c:pt idx="73">
                  <c:v>-0.40012097358703624</c:v>
                </c:pt>
                <c:pt idx="74">
                  <c:v>-0.40589523315429688</c:v>
                </c:pt>
                <c:pt idx="75">
                  <c:v>-0.41141343116760265</c:v>
                </c:pt>
                <c:pt idx="76">
                  <c:v>-0.41668605804443365</c:v>
                </c:pt>
                <c:pt idx="77">
                  <c:v>-0.42172265052795416</c:v>
                </c:pt>
                <c:pt idx="78">
                  <c:v>-0.42653107643127436</c:v>
                </c:pt>
                <c:pt idx="79">
                  <c:v>-0.43112277984619146</c:v>
                </c:pt>
                <c:pt idx="80">
                  <c:v>-0.43550419807434088</c:v>
                </c:pt>
                <c:pt idx="81">
                  <c:v>-0.43968629837036144</c:v>
                </c:pt>
                <c:pt idx="82">
                  <c:v>-0.44367778301239025</c:v>
                </c:pt>
                <c:pt idx="83">
                  <c:v>-0.44748377799987815</c:v>
                </c:pt>
                <c:pt idx="84">
                  <c:v>-0.4511165618896486</c:v>
                </c:pt>
                <c:pt idx="85">
                  <c:v>-0.45458078384399425</c:v>
                </c:pt>
                <c:pt idx="86">
                  <c:v>-0.45788633823394786</c:v>
                </c:pt>
                <c:pt idx="87">
                  <c:v>-0.46103572845458979</c:v>
                </c:pt>
                <c:pt idx="88">
                  <c:v>-0.46404051780700689</c:v>
                </c:pt>
                <c:pt idx="89">
                  <c:v>-0.46690523624420172</c:v>
                </c:pt>
                <c:pt idx="90">
                  <c:v>-0.46963584423065186</c:v>
                </c:pt>
                <c:pt idx="91">
                  <c:v>-0.47223901748657221</c:v>
                </c:pt>
                <c:pt idx="92">
                  <c:v>-0.47472143173217779</c:v>
                </c:pt>
                <c:pt idx="93">
                  <c:v>-0.47708845138549816</c:v>
                </c:pt>
                <c:pt idx="94">
                  <c:v>-0.47934615612030035</c:v>
                </c:pt>
                <c:pt idx="95">
                  <c:v>-0.48149704933166509</c:v>
                </c:pt>
                <c:pt idx="96">
                  <c:v>-0.48354923725128179</c:v>
                </c:pt>
                <c:pt idx="97">
                  <c:v>-0.48550546169281017</c:v>
                </c:pt>
                <c:pt idx="98">
                  <c:v>-0.48736792802810674</c:v>
                </c:pt>
                <c:pt idx="99">
                  <c:v>-0.48914378881454473</c:v>
                </c:pt>
                <c:pt idx="100">
                  <c:v>-0.49083822965621948</c:v>
                </c:pt>
                <c:pt idx="101">
                  <c:v>-0.49245393276214605</c:v>
                </c:pt>
                <c:pt idx="102">
                  <c:v>-0.49399375915527349</c:v>
                </c:pt>
                <c:pt idx="103">
                  <c:v>-0.4954621195793153</c:v>
                </c:pt>
                <c:pt idx="104">
                  <c:v>-0.49686396121978776</c:v>
                </c:pt>
                <c:pt idx="105">
                  <c:v>-0.49820047616958624</c:v>
                </c:pt>
                <c:pt idx="106">
                  <c:v>-0.49947333335876476</c:v>
                </c:pt>
                <c:pt idx="107">
                  <c:v>-0.50068861246109031</c:v>
                </c:pt>
                <c:pt idx="108">
                  <c:v>-0.50184738636016857</c:v>
                </c:pt>
                <c:pt idx="109">
                  <c:v>-0.50295346975326527</c:v>
                </c:pt>
                <c:pt idx="110">
                  <c:v>-0.50400978326797474</c:v>
                </c:pt>
                <c:pt idx="111">
                  <c:v>-0.50501817464828491</c:v>
                </c:pt>
                <c:pt idx="112">
                  <c:v>-0.50598013401031483</c:v>
                </c:pt>
                <c:pt idx="113">
                  <c:v>-0.50689828395843517</c:v>
                </c:pt>
                <c:pt idx="114">
                  <c:v>-0.50777471065521251</c:v>
                </c:pt>
                <c:pt idx="115">
                  <c:v>-0.50861123204231262</c:v>
                </c:pt>
                <c:pt idx="116">
                  <c:v>-0.50941121578216542</c:v>
                </c:pt>
                <c:pt idx="117">
                  <c:v>-0.51017594337463379</c:v>
                </c:pt>
                <c:pt idx="118">
                  <c:v>-0.51090475916862488</c:v>
                </c:pt>
                <c:pt idx="119">
                  <c:v>-0.51160275936126698</c:v>
                </c:pt>
                <c:pt idx="120">
                  <c:v>-0.51226934790611256</c:v>
                </c:pt>
                <c:pt idx="121">
                  <c:v>-0.51290607452392578</c:v>
                </c:pt>
                <c:pt idx="122">
                  <c:v>-0.51351460814476002</c:v>
                </c:pt>
                <c:pt idx="123">
                  <c:v>-0.51409715414047252</c:v>
                </c:pt>
                <c:pt idx="124">
                  <c:v>-0.51465430855751049</c:v>
                </c:pt>
                <c:pt idx="125">
                  <c:v>-0.51518711447715759</c:v>
                </c:pt>
                <c:pt idx="126">
                  <c:v>-0.51569730043411266</c:v>
                </c:pt>
                <c:pt idx="127">
                  <c:v>-0.51618513464927673</c:v>
                </c:pt>
                <c:pt idx="128">
                  <c:v>-0.5166536271572113</c:v>
                </c:pt>
                <c:pt idx="129">
                  <c:v>-0.51710066199302662</c:v>
                </c:pt>
                <c:pt idx="130">
                  <c:v>-0.51752886176109303</c:v>
                </c:pt>
                <c:pt idx="131">
                  <c:v>-0.51793780922889721</c:v>
                </c:pt>
                <c:pt idx="132">
                  <c:v>-0.51833176612854004</c:v>
                </c:pt>
                <c:pt idx="133">
                  <c:v>-0.51871033012866963</c:v>
                </c:pt>
                <c:pt idx="134">
                  <c:v>-0.51907210052013397</c:v>
                </c:pt>
                <c:pt idx="135">
                  <c:v>-0.5194186270236969</c:v>
                </c:pt>
                <c:pt idx="136">
                  <c:v>-0.51975066959857963</c:v>
                </c:pt>
                <c:pt idx="137">
                  <c:v>-0.52007009088993061</c:v>
                </c:pt>
                <c:pt idx="138">
                  <c:v>-0.52037610113620747</c:v>
                </c:pt>
                <c:pt idx="139">
                  <c:v>-0.52066910266876232</c:v>
                </c:pt>
                <c:pt idx="140">
                  <c:v>-0.5209507644176482</c:v>
                </c:pt>
                <c:pt idx="141">
                  <c:v>-0.52122208476066567</c:v>
                </c:pt>
                <c:pt idx="142">
                  <c:v>-0.52148346602916718</c:v>
                </c:pt>
                <c:pt idx="143">
                  <c:v>-0.52173280715942383</c:v>
                </c:pt>
                <c:pt idx="144">
                  <c:v>-0.52197320759296417</c:v>
                </c:pt>
                <c:pt idx="145">
                  <c:v>-0.52220533788204182</c:v>
                </c:pt>
                <c:pt idx="146">
                  <c:v>-0.52242740988731362</c:v>
                </c:pt>
                <c:pt idx="147">
                  <c:v>-0.52264106273651134</c:v>
                </c:pt>
                <c:pt idx="148">
                  <c:v>-0.52284739911556244</c:v>
                </c:pt>
                <c:pt idx="149">
                  <c:v>-0.52304527163505565</c:v>
                </c:pt>
                <c:pt idx="150">
                  <c:v>-0.5232350081205368</c:v>
                </c:pt>
                <c:pt idx="151">
                  <c:v>-0.52341844141483307</c:v>
                </c:pt>
                <c:pt idx="152">
                  <c:v>-0.5235951393842696</c:v>
                </c:pt>
                <c:pt idx="153">
                  <c:v>-0.52376622706651688</c:v>
                </c:pt>
                <c:pt idx="154">
                  <c:v>-0.52392870187759399</c:v>
                </c:pt>
                <c:pt idx="155">
                  <c:v>-0.52408687770366658</c:v>
                </c:pt>
                <c:pt idx="156">
                  <c:v>-0.52423902601003658</c:v>
                </c:pt>
                <c:pt idx="157">
                  <c:v>-0.52438508719205856</c:v>
                </c:pt>
                <c:pt idx="158">
                  <c:v>-0.52452658861875523</c:v>
                </c:pt>
                <c:pt idx="159">
                  <c:v>-0.52466482669115078</c:v>
                </c:pt>
                <c:pt idx="160">
                  <c:v>-0.52479705214500449</c:v>
                </c:pt>
                <c:pt idx="161">
                  <c:v>-0.52492599189281453</c:v>
                </c:pt>
                <c:pt idx="162">
                  <c:v>-0.52505034953355789</c:v>
                </c:pt>
                <c:pt idx="163">
                  <c:v>-0.52517051249742519</c:v>
                </c:pt>
                <c:pt idx="164">
                  <c:v>-0.52528478950262047</c:v>
                </c:pt>
                <c:pt idx="165">
                  <c:v>-0.52539700269699108</c:v>
                </c:pt>
                <c:pt idx="166">
                  <c:v>-0.52550507336854946</c:v>
                </c:pt>
                <c:pt idx="167">
                  <c:v>-0.52561058849096287</c:v>
                </c:pt>
                <c:pt idx="168">
                  <c:v>-0.52571114152669907</c:v>
                </c:pt>
                <c:pt idx="169">
                  <c:v>-0.52580987662076972</c:v>
                </c:pt>
                <c:pt idx="170">
                  <c:v>-0.52590602636337291</c:v>
                </c:pt>
                <c:pt idx="171">
                  <c:v>-0.52599675208330166</c:v>
                </c:pt>
                <c:pt idx="172">
                  <c:v>-0.52608479559421539</c:v>
                </c:pt>
                <c:pt idx="173">
                  <c:v>-0.52617087215185165</c:v>
                </c:pt>
                <c:pt idx="174">
                  <c:v>-0.52625560015439998</c:v>
                </c:pt>
                <c:pt idx="175">
                  <c:v>-0.52633753418922413</c:v>
                </c:pt>
                <c:pt idx="176">
                  <c:v>-0.52641514688730229</c:v>
                </c:pt>
                <c:pt idx="177">
                  <c:v>-0.52649062871932972</c:v>
                </c:pt>
                <c:pt idx="178">
                  <c:v>-0.52656416222453117</c:v>
                </c:pt>
                <c:pt idx="179">
                  <c:v>-0.5266358293592931</c:v>
                </c:pt>
                <c:pt idx="180">
                  <c:v>-0.52670563012361549</c:v>
                </c:pt>
                <c:pt idx="181">
                  <c:v>-0.52677347883582115</c:v>
                </c:pt>
                <c:pt idx="182">
                  <c:v>-0.52683920413255692</c:v>
                </c:pt>
                <c:pt idx="183">
                  <c:v>-0.52690447494387649</c:v>
                </c:pt>
                <c:pt idx="184">
                  <c:v>-0.52696706727147102</c:v>
                </c:pt>
                <c:pt idx="185">
                  <c:v>-0.52702659741044044</c:v>
                </c:pt>
                <c:pt idx="186">
                  <c:v>-0.52708452567458164</c:v>
                </c:pt>
                <c:pt idx="187">
                  <c:v>-0.5271403342485429</c:v>
                </c:pt>
                <c:pt idx="188">
                  <c:v>-0.52719536423683167</c:v>
                </c:pt>
                <c:pt idx="189">
                  <c:v>-0.52724898606538773</c:v>
                </c:pt>
                <c:pt idx="190">
                  <c:v>-0.52730241790413868</c:v>
                </c:pt>
                <c:pt idx="191">
                  <c:v>-0.52735302224755287</c:v>
                </c:pt>
                <c:pt idx="192">
                  <c:v>-0.52740192785859119</c:v>
                </c:pt>
                <c:pt idx="193">
                  <c:v>-0.52745020389556874</c:v>
                </c:pt>
                <c:pt idx="194">
                  <c:v>-0.52749697118997563</c:v>
                </c:pt>
                <c:pt idx="195">
                  <c:v>-0.52754132077097882</c:v>
                </c:pt>
                <c:pt idx="196">
                  <c:v>-0.527586109936237</c:v>
                </c:pt>
                <c:pt idx="197">
                  <c:v>-0.52762842550873779</c:v>
                </c:pt>
                <c:pt idx="198">
                  <c:v>-0.52767105773091327</c:v>
                </c:pt>
                <c:pt idx="199">
                  <c:v>-0.52771292999386776</c:v>
                </c:pt>
                <c:pt idx="200">
                  <c:v>-0.52775294706225373</c:v>
                </c:pt>
                <c:pt idx="201">
                  <c:v>-0.52779186889529239</c:v>
                </c:pt>
                <c:pt idx="202">
                  <c:v>-0.52783044427633286</c:v>
                </c:pt>
                <c:pt idx="203">
                  <c:v>-0.52786747366189979</c:v>
                </c:pt>
                <c:pt idx="204">
                  <c:v>-0.52790364995598782</c:v>
                </c:pt>
                <c:pt idx="205">
                  <c:v>-0.52793962135910999</c:v>
                </c:pt>
                <c:pt idx="206">
                  <c:v>-0.52797411009669304</c:v>
                </c:pt>
                <c:pt idx="207">
                  <c:v>-0.52800773084163655</c:v>
                </c:pt>
                <c:pt idx="208">
                  <c:v>-0.52804106473922729</c:v>
                </c:pt>
                <c:pt idx="209">
                  <c:v>-0.52807466872036457</c:v>
                </c:pt>
                <c:pt idx="210">
                  <c:v>-0.52810718119144429</c:v>
                </c:pt>
                <c:pt idx="211">
                  <c:v>-0.52813911810517322</c:v>
                </c:pt>
                <c:pt idx="212">
                  <c:v>-0.52816907502710819</c:v>
                </c:pt>
                <c:pt idx="213">
                  <c:v>-0.52819943800568592</c:v>
                </c:pt>
                <c:pt idx="214">
                  <c:v>-0.5282268561422826</c:v>
                </c:pt>
                <c:pt idx="215">
                  <c:v>-0.52825559303164471</c:v>
                </c:pt>
                <c:pt idx="216">
                  <c:v>-0.52828416600823391</c:v>
                </c:pt>
                <c:pt idx="217">
                  <c:v>-0.52831108681857597</c:v>
                </c:pt>
                <c:pt idx="218">
                  <c:v>-0.52833675034344196</c:v>
                </c:pt>
                <c:pt idx="219">
                  <c:v>-0.52836345322430134</c:v>
                </c:pt>
                <c:pt idx="220">
                  <c:v>-0.52838774956762768</c:v>
                </c:pt>
                <c:pt idx="221">
                  <c:v>-0.52841380983591058</c:v>
                </c:pt>
                <c:pt idx="222">
                  <c:v>-0.52843816392123677</c:v>
                </c:pt>
                <c:pt idx="223">
                  <c:v>-0.52846114896237839</c:v>
                </c:pt>
                <c:pt idx="224">
                  <c:v>-0.52848499082028855</c:v>
                </c:pt>
                <c:pt idx="225">
                  <c:v>-0.52850809320807479</c:v>
                </c:pt>
                <c:pt idx="226">
                  <c:v>-0.52852884866297245</c:v>
                </c:pt>
                <c:pt idx="227">
                  <c:v>-0.52855136059224594</c:v>
                </c:pt>
                <c:pt idx="228">
                  <c:v>-0.52857208997011162</c:v>
                </c:pt>
                <c:pt idx="229">
                  <c:v>-0.52859321795403968</c:v>
                </c:pt>
                <c:pt idx="230">
                  <c:v>-0.52861309796571732</c:v>
                </c:pt>
                <c:pt idx="231">
                  <c:v>-0.52863388508558273</c:v>
                </c:pt>
                <c:pt idx="232">
                  <c:v>-0.52865391969680797</c:v>
                </c:pt>
                <c:pt idx="233">
                  <c:v>-0.52867343463003647</c:v>
                </c:pt>
                <c:pt idx="234">
                  <c:v>-0.52869265712797653</c:v>
                </c:pt>
                <c:pt idx="235">
                  <c:v>-0.52871180884540081</c:v>
                </c:pt>
                <c:pt idx="236">
                  <c:v>-0.52873110212385666</c:v>
                </c:pt>
                <c:pt idx="237">
                  <c:v>-0.52874883078038704</c:v>
                </c:pt>
                <c:pt idx="238">
                  <c:v>-0.52876520156860363</c:v>
                </c:pt>
                <c:pt idx="239">
                  <c:v>-0.52878231368958972</c:v>
                </c:pt>
                <c:pt idx="240">
                  <c:v>-0.5287984423339368</c:v>
                </c:pt>
                <c:pt idx="241">
                  <c:v>-0.52881567925214767</c:v>
                </c:pt>
                <c:pt idx="242">
                  <c:v>-0.52883038297295548</c:v>
                </c:pt>
                <c:pt idx="243">
                  <c:v>-0.52884653769433509</c:v>
                </c:pt>
                <c:pt idx="244">
                  <c:v>-0.52886240184307098</c:v>
                </c:pt>
                <c:pt idx="245">
                  <c:v>-0.52887813560664654</c:v>
                </c:pt>
                <c:pt idx="246">
                  <c:v>-0.52889388985931862</c:v>
                </c:pt>
                <c:pt idx="247">
                  <c:v>-0.52890981733798992</c:v>
                </c:pt>
                <c:pt idx="248">
                  <c:v>-0.52892415598034859</c:v>
                </c:pt>
                <c:pt idx="249">
                  <c:v>-0.52893895097076882</c:v>
                </c:pt>
                <c:pt idx="250">
                  <c:v>-0.52895243279635906</c:v>
                </c:pt>
                <c:pt idx="251">
                  <c:v>-0.52896664198487997</c:v>
                </c:pt>
                <c:pt idx="252">
                  <c:v>-0.52897979784756899</c:v>
                </c:pt>
                <c:pt idx="253">
                  <c:v>-0.52899393346160661</c:v>
                </c:pt>
                <c:pt idx="254">
                  <c:v>-0.52900726348161697</c:v>
                </c:pt>
                <c:pt idx="255">
                  <c:v>-0.52902180980890989</c:v>
                </c:pt>
                <c:pt idx="256">
                  <c:v>-0.52903387323021889</c:v>
                </c:pt>
                <c:pt idx="257">
                  <c:v>-0.52904738020151854</c:v>
                </c:pt>
                <c:pt idx="258">
                  <c:v>-0.52905862312763929</c:v>
                </c:pt>
                <c:pt idx="259">
                  <c:v>-0.52907151915132999</c:v>
                </c:pt>
                <c:pt idx="260">
                  <c:v>-0.5290842643007635</c:v>
                </c:pt>
                <c:pt idx="261">
                  <c:v>-0.52909504808485519</c:v>
                </c:pt>
                <c:pt idx="262">
                  <c:v>-0.52910587377846252</c:v>
                </c:pt>
                <c:pt idx="263">
                  <c:v>-0.52911683544516552</c:v>
                </c:pt>
                <c:pt idx="264">
                  <c:v>-0.52912802249193192</c:v>
                </c:pt>
                <c:pt idx="265">
                  <c:v>-0.52913952246308349</c:v>
                </c:pt>
                <c:pt idx="266">
                  <c:v>-0.52915142104029655</c:v>
                </c:pt>
                <c:pt idx="267">
                  <c:v>-0.52916380297392607</c:v>
                </c:pt>
                <c:pt idx="268">
                  <c:v>-0.5291748382151128</c:v>
                </c:pt>
                <c:pt idx="269">
                  <c:v>-0.5291865151375531</c:v>
                </c:pt>
                <c:pt idx="270">
                  <c:v>-0.52919700276106596</c:v>
                </c:pt>
                <c:pt idx="271">
                  <c:v>-0.52920637372881163</c:v>
                </c:pt>
                <c:pt idx="272">
                  <c:v>-0.52921660803258419</c:v>
                </c:pt>
                <c:pt idx="273">
                  <c:v>-0.52922586910426617</c:v>
                </c:pt>
                <c:pt idx="274">
                  <c:v>-0.52923613321036089</c:v>
                </c:pt>
                <c:pt idx="275">
                  <c:v>-0.52924555819481622</c:v>
                </c:pt>
                <c:pt idx="276">
                  <c:v>-0.52925421111285686</c:v>
                </c:pt>
                <c:pt idx="277">
                  <c:v>-0.52926215436309576</c:v>
                </c:pt>
                <c:pt idx="278">
                  <c:v>-0.5292713548988105</c:v>
                </c:pt>
                <c:pt idx="279">
                  <c:v>-0.52927996590733517</c:v>
                </c:pt>
                <c:pt idx="280">
                  <c:v>-0.52928995434194792</c:v>
                </c:pt>
                <c:pt idx="281">
                  <c:v>-0.52929756045341492</c:v>
                </c:pt>
                <c:pt idx="282">
                  <c:v>-0.5293066557496785</c:v>
                </c:pt>
                <c:pt idx="283">
                  <c:v>-0.52931538596749295</c:v>
                </c:pt>
                <c:pt idx="284">
                  <c:v>-0.52932380326092243</c:v>
                </c:pt>
                <c:pt idx="285">
                  <c:v>-0.52933195885270823</c:v>
                </c:pt>
                <c:pt idx="286">
                  <c:v>-0.52933990210294712</c:v>
                </c:pt>
                <c:pt idx="287">
                  <c:v>-0.52934958972036827</c:v>
                </c:pt>
                <c:pt idx="288">
                  <c:v>-0.52935725357383501</c:v>
                </c:pt>
                <c:pt idx="289">
                  <c:v>-0.52936484664678574</c:v>
                </c:pt>
                <c:pt idx="290">
                  <c:v>-0.52937432285398245</c:v>
                </c:pt>
                <c:pt idx="291">
                  <c:v>-0.52938190940767527</c:v>
                </c:pt>
                <c:pt idx="292">
                  <c:v>-0.52938955649733543</c:v>
                </c:pt>
                <c:pt idx="293">
                  <c:v>-0.52939730696380149</c:v>
                </c:pt>
                <c:pt idx="294">
                  <c:v>-0.52940520178526629</c:v>
                </c:pt>
                <c:pt idx="295">
                  <c:v>-0.52941137086600043</c:v>
                </c:pt>
                <c:pt idx="296">
                  <c:v>-0.52941776160150755</c:v>
                </c:pt>
                <c:pt idx="297">
                  <c:v>-0.52942440938204527</c:v>
                </c:pt>
                <c:pt idx="298">
                  <c:v>-0.52943135425448429</c:v>
                </c:pt>
                <c:pt idx="299">
                  <c:v>-0.52943863067775954</c:v>
                </c:pt>
                <c:pt idx="300">
                  <c:v>-0.52944627404212952</c:v>
                </c:pt>
                <c:pt idx="301">
                  <c:v>-0.52945431601256132</c:v>
                </c:pt>
                <c:pt idx="302">
                  <c:v>-0.52946088556200255</c:v>
                </c:pt>
                <c:pt idx="303">
                  <c:v>-0.52946792077273108</c:v>
                </c:pt>
                <c:pt idx="304">
                  <c:v>-0.52947545330971491</c:v>
                </c:pt>
                <c:pt idx="305">
                  <c:v>-0.52948351297527552</c:v>
                </c:pt>
                <c:pt idx="306">
                  <c:v>-0.52949022548273206</c:v>
                </c:pt>
                <c:pt idx="307">
                  <c:v>-0.52949752518907189</c:v>
                </c:pt>
                <c:pt idx="308">
                  <c:v>-0.5295035340823232</c:v>
                </c:pt>
                <c:pt idx="309">
                  <c:v>-0.52951018838211872</c:v>
                </c:pt>
                <c:pt idx="310">
                  <c:v>-0.52951751369982969</c:v>
                </c:pt>
                <c:pt idx="311">
                  <c:v>-0.52952363062649965</c:v>
                </c:pt>
                <c:pt idx="312">
                  <c:v>-0.5295304716564716</c:v>
                </c:pt>
                <c:pt idx="313">
                  <c:v>-0.52953615598380555</c:v>
                </c:pt>
                <c:pt idx="314">
                  <c:v>-0.52954070782288909</c:v>
                </c:pt>
                <c:pt idx="315">
                  <c:v>-0.52954605920240272</c:v>
                </c:pt>
                <c:pt idx="316">
                  <c:v>-0.52955223340541124</c:v>
                </c:pt>
                <c:pt idx="317">
                  <c:v>-0.52955925371497869</c:v>
                </c:pt>
                <c:pt idx="318">
                  <c:v>-0.52956523466855299</c:v>
                </c:pt>
                <c:pt idx="319">
                  <c:v>-0.52957019861787569</c:v>
                </c:pt>
                <c:pt idx="320">
                  <c:v>-0.5295741674490273</c:v>
                </c:pt>
                <c:pt idx="321">
                  <c:v>-0.52958097774535406</c:v>
                </c:pt>
                <c:pt idx="322">
                  <c:v>-0.52958683436736442</c:v>
                </c:pt>
                <c:pt idx="323">
                  <c:v>-0.52959175687283278</c:v>
                </c:pt>
                <c:pt idx="324">
                  <c:v>-0.5295957657508551</c:v>
                </c:pt>
                <c:pt idx="325">
                  <c:v>-0.52960078697651625</c:v>
                </c:pt>
                <c:pt idx="326">
                  <c:v>-0.52960684010759007</c:v>
                </c:pt>
                <c:pt idx="327">
                  <c:v>-0.52961203455924988</c:v>
                </c:pt>
                <c:pt idx="328">
                  <c:v>-0.52961829723790288</c:v>
                </c:pt>
                <c:pt idx="329">
                  <c:v>-0.52962373849004518</c:v>
                </c:pt>
                <c:pt idx="330">
                  <c:v>-0.52962837321683764</c:v>
                </c:pt>
                <c:pt idx="331">
                  <c:v>-0.52963412739336491</c:v>
                </c:pt>
                <c:pt idx="332">
                  <c:v>-0.52963910950347792</c:v>
                </c:pt>
                <c:pt idx="333">
                  <c:v>-0.52964333491399884</c:v>
                </c:pt>
                <c:pt idx="334">
                  <c:v>-0.52964872727170598</c:v>
                </c:pt>
                <c:pt idx="335">
                  <c:v>-0.52965339459478866</c:v>
                </c:pt>
                <c:pt idx="336">
                  <c:v>-0.52965925820171844</c:v>
                </c:pt>
                <c:pt idx="337">
                  <c:v>-0.52966442611068498</c:v>
                </c:pt>
                <c:pt idx="338">
                  <c:v>-0.52966891229152691</c:v>
                </c:pt>
                <c:pt idx="339">
                  <c:v>-0.52967463759705435</c:v>
                </c:pt>
                <c:pt idx="340">
                  <c:v>-0.52967970911413442</c:v>
                </c:pt>
                <c:pt idx="341">
                  <c:v>-0.52968413988128293</c:v>
                </c:pt>
                <c:pt idx="342">
                  <c:v>-0.52968794200569391</c:v>
                </c:pt>
                <c:pt idx="343">
                  <c:v>-0.52969303680583846</c:v>
                </c:pt>
                <c:pt idx="344">
                  <c:v>-0.529697529040277</c:v>
                </c:pt>
                <c:pt idx="345">
                  <c:v>-0.52970143035054229</c:v>
                </c:pt>
                <c:pt idx="346">
                  <c:v>-0.52970666019245971</c:v>
                </c:pt>
                <c:pt idx="347">
                  <c:v>-0.52970941551029693</c:v>
                </c:pt>
                <c:pt idx="348">
                  <c:v>-0.52971352264285088</c:v>
                </c:pt>
                <c:pt idx="349">
                  <c:v>-0.52971708541735996</c:v>
                </c:pt>
                <c:pt idx="350">
                  <c:v>-0.52972202189266659</c:v>
                </c:pt>
                <c:pt idx="351">
                  <c:v>-0.52972643543034792</c:v>
                </c:pt>
                <c:pt idx="352">
                  <c:v>-0.52973033580929041</c:v>
                </c:pt>
                <c:pt idx="353">
                  <c:v>-0.52973373373970389</c:v>
                </c:pt>
                <c:pt idx="354">
                  <c:v>-0.52973854681476951</c:v>
                </c:pt>
                <c:pt idx="355">
                  <c:v>-0.52974096965044748</c:v>
                </c:pt>
                <c:pt idx="356">
                  <c:v>-0.52974482625722885</c:v>
                </c:pt>
                <c:pt idx="357">
                  <c:v>-0.5297501264140011</c:v>
                </c:pt>
                <c:pt idx="358">
                  <c:v>-0.52975306473672379</c:v>
                </c:pt>
                <c:pt idx="359">
                  <c:v>-0.52975746430456649</c:v>
                </c:pt>
                <c:pt idx="360">
                  <c:v>-0.5297614266164602</c:v>
                </c:pt>
                <c:pt idx="361">
                  <c:v>-0.52976496005430818</c:v>
                </c:pt>
                <c:pt idx="362">
                  <c:v>-0.52976807346567523</c:v>
                </c:pt>
                <c:pt idx="363">
                  <c:v>-0.529772682581097</c:v>
                </c:pt>
                <c:pt idx="364">
                  <c:v>-0.52977688796818279</c:v>
                </c:pt>
                <c:pt idx="365">
                  <c:v>-0.52978069661185156</c:v>
                </c:pt>
                <c:pt idx="366">
                  <c:v>-0.52978602424263943</c:v>
                </c:pt>
                <c:pt idx="367">
                  <c:v>-0.5297890640795232</c:v>
                </c:pt>
                <c:pt idx="368">
                  <c:v>-0.52979363733902585</c:v>
                </c:pt>
                <c:pt idx="369">
                  <c:v>-0.5297978436574341</c:v>
                </c:pt>
                <c:pt idx="370">
                  <c:v>-0.52980169095098972</c:v>
                </c:pt>
                <c:pt idx="371">
                  <c:v>-0.52980518573895086</c:v>
                </c:pt>
                <c:pt idx="372">
                  <c:v>-0.52980833407491457</c:v>
                </c:pt>
                <c:pt idx="373">
                  <c:v>-0.52981114340946078</c:v>
                </c:pt>
                <c:pt idx="374">
                  <c:v>-0.52981552714481961</c:v>
                </c:pt>
                <c:pt idx="375">
                  <c:v>-0.52981767803430568</c:v>
                </c:pt>
                <c:pt idx="376">
                  <c:v>-0.52982141496613633</c:v>
                </c:pt>
                <c:pt idx="377">
                  <c:v>-0.52982674585655321</c:v>
                </c:pt>
                <c:pt idx="378">
                  <c:v>-0.52982986113056552</c:v>
                </c:pt>
                <c:pt idx="379">
                  <c:v>-0.52983458060771227</c:v>
                </c:pt>
                <c:pt idx="380">
                  <c:v>-0.52983900345861923</c:v>
                </c:pt>
                <c:pt idx="381">
                  <c:v>-0.52984122838824999</c:v>
                </c:pt>
                <c:pt idx="382">
                  <c:v>-0.52984507428482186</c:v>
                </c:pt>
                <c:pt idx="383">
                  <c:v>-0.52984864031895995</c:v>
                </c:pt>
                <c:pt idx="384">
                  <c:v>-0.52985193068161618</c:v>
                </c:pt>
                <c:pt idx="385">
                  <c:v>-0.52985495096072555</c:v>
                </c:pt>
                <c:pt idx="386">
                  <c:v>-0.52985961362719569</c:v>
                </c:pt>
                <c:pt idx="387">
                  <c:v>-0.52986210910603382</c:v>
                </c:pt>
                <c:pt idx="388">
                  <c:v>-0.52986625675112009</c:v>
                </c:pt>
                <c:pt idx="389">
                  <c:v>-0.52987015293911111</c:v>
                </c:pt>
                <c:pt idx="390">
                  <c:v>-0.5298738037236036</c:v>
                </c:pt>
                <c:pt idx="391">
                  <c:v>-0.52987721282988809</c:v>
                </c:pt>
                <c:pt idx="392">
                  <c:v>-0.52988038491457701</c:v>
                </c:pt>
                <c:pt idx="393">
                  <c:v>-0.52988332416862249</c:v>
                </c:pt>
                <c:pt idx="394">
                  <c:v>-0.5298860352486372</c:v>
                </c:pt>
                <c:pt idx="395">
                  <c:v>-0.52989042876288295</c:v>
                </c:pt>
                <c:pt idx="396">
                  <c:v>-0.52989460155367873</c:v>
                </c:pt>
                <c:pt idx="397">
                  <c:v>-0.52989665092900395</c:v>
                </c:pt>
                <c:pt idx="398">
                  <c:v>-0.5299003948457538</c:v>
                </c:pt>
                <c:pt idx="399">
                  <c:v>-0.52990393107756961</c:v>
                </c:pt>
                <c:pt idx="400">
                  <c:v>-0.52990726195275761</c:v>
                </c:pt>
                <c:pt idx="401">
                  <c:v>-0.52991039166226961</c:v>
                </c:pt>
                <c:pt idx="402">
                  <c:v>-0.52991332439705718</c:v>
                </c:pt>
                <c:pt idx="403">
                  <c:v>-0.52991796936839819</c:v>
                </c:pt>
                <c:pt idx="404">
                  <c:v>-0.52992051653563987</c:v>
                </c:pt>
                <c:pt idx="405">
                  <c:v>-0.52992287697270513</c:v>
                </c:pt>
                <c:pt idx="406">
                  <c:v>-0.52992696035653353</c:v>
                </c:pt>
                <c:pt idx="407">
                  <c:v>-0.52993086352944374</c:v>
                </c:pt>
                <c:pt idx="408">
                  <c:v>-0.52993268193677057</c:v>
                </c:pt>
                <c:pt idx="409">
                  <c:v>-0.52993623260408662</c:v>
                </c:pt>
                <c:pt idx="410">
                  <c:v>-0.5299396119080485</c:v>
                </c:pt>
                <c:pt idx="411">
                  <c:v>-0.52994282357394695</c:v>
                </c:pt>
                <c:pt idx="412">
                  <c:v>-0.52994586899876595</c:v>
                </c:pt>
                <c:pt idx="413">
                  <c:v>-0.52994875190779567</c:v>
                </c:pt>
                <c:pt idx="414">
                  <c:v>-0.52995147509500384</c:v>
                </c:pt>
                <c:pt idx="415">
                  <c:v>-0.5299559487029909</c:v>
                </c:pt>
                <c:pt idx="416">
                  <c:v>-0.52995836082845926</c:v>
                </c:pt>
                <c:pt idx="417">
                  <c:v>-0.52996062114834774</c:v>
                </c:pt>
                <c:pt idx="418">
                  <c:v>-0.52996463980525721</c:v>
                </c:pt>
                <c:pt idx="419">
                  <c:v>-0.52996851177886128</c:v>
                </c:pt>
                <c:pt idx="420">
                  <c:v>-0.52997033251449488</c:v>
                </c:pt>
                <c:pt idx="421">
                  <c:v>-0.52997391857206821</c:v>
                </c:pt>
                <c:pt idx="422">
                  <c:v>-0.52997736632823944</c:v>
                </c:pt>
                <c:pt idx="423">
                  <c:v>-0.52998067648150049</c:v>
                </c:pt>
                <c:pt idx="424">
                  <c:v>-0.52998194494284678</c:v>
                </c:pt>
                <c:pt idx="425">
                  <c:v>-0.52998498827219009</c:v>
                </c:pt>
                <c:pt idx="426">
                  <c:v>-0.52998790168203402</c:v>
                </c:pt>
                <c:pt idx="427">
                  <c:v>-0.52999068726785481</c:v>
                </c:pt>
                <c:pt idx="428">
                  <c:v>-0.52999525447376084</c:v>
                </c:pt>
                <c:pt idx="429">
                  <c:v>-0.52999779046513151</c:v>
                </c:pt>
                <c:pt idx="430">
                  <c:v>-0.53000020468607556</c:v>
                </c:pt>
                <c:pt idx="431">
                  <c:v>-0.53000249923206855</c:v>
                </c:pt>
                <c:pt idx="432">
                  <c:v>-0.53000658331438899</c:v>
                </c:pt>
                <c:pt idx="433">
                  <c:v>-0.53001055167987954</c:v>
                </c:pt>
                <c:pt idx="434">
                  <c:v>-0.53001249907538284</c:v>
                </c:pt>
                <c:pt idx="435">
                  <c:v>-0.5300143340136857</c:v>
                </c:pt>
                <c:pt idx="436">
                  <c:v>-0.53001796640455723</c:v>
                </c:pt>
                <c:pt idx="437">
                  <c:v>-0.53002149006351851</c:v>
                </c:pt>
                <c:pt idx="438">
                  <c:v>-0.53002299973741152</c:v>
                </c:pt>
                <c:pt idx="439">
                  <c:v>-0.53002440417185437</c:v>
                </c:pt>
                <c:pt idx="440">
                  <c:v>-0.53002761281095445</c:v>
                </c:pt>
                <c:pt idx="441">
                  <c:v>-0.53003071970306337</c:v>
                </c:pt>
                <c:pt idx="442">
                  <c:v>-0.53003372671082616</c:v>
                </c:pt>
                <c:pt idx="443">
                  <c:v>-0.5300366347655654</c:v>
                </c:pt>
                <c:pt idx="444">
                  <c:v>-0.53003944596275676</c:v>
                </c:pt>
                <c:pt idx="445">
                  <c:v>-0.53004216193221487</c:v>
                </c:pt>
                <c:pt idx="446">
                  <c:v>-0.53004478383809339</c:v>
                </c:pt>
                <c:pt idx="447">
                  <c:v>-0.53004731331020594</c:v>
                </c:pt>
                <c:pt idx="448">
                  <c:v>-0.53005165886133909</c:v>
                </c:pt>
                <c:pt idx="449">
                  <c:v>-0.53005400765687249</c:v>
                </c:pt>
              </c:numCache>
            </c:numRef>
          </c:val>
        </c:ser>
        <c:marker val="1"/>
        <c:axId val="77235712"/>
        <c:axId val="77237248"/>
      </c:lineChart>
      <c:catAx>
        <c:axId val="77235712"/>
        <c:scaling>
          <c:orientation val="minMax"/>
        </c:scaling>
        <c:axPos val="t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96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237248"/>
        <c:crosses val="max"/>
        <c:auto val="1"/>
        <c:lblAlgn val="ctr"/>
        <c:lblOffset val="100"/>
        <c:tickLblSkip val="30"/>
        <c:tickMarkSkip val="15"/>
      </c:catAx>
      <c:valAx>
        <c:axId val="7723724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Depletion
(Acre Feet per Trimester) </a:t>
                </a:r>
              </a:p>
            </c:rich>
          </c:tx>
          <c:layout>
            <c:manualLayout>
              <c:xMode val="edge"/>
              <c:yMode val="edge"/>
              <c:x val="7.7253326813593884E-2"/>
              <c:y val="0.32816000051968025"/>
            </c:manualLayout>
          </c:layout>
          <c:spPr>
            <a:noFill/>
            <a:ln w="25400">
              <a:noFill/>
            </a:ln>
          </c:spPr>
        </c:title>
        <c:numFmt formatCode="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235712"/>
        <c:crosses val="autoZero"/>
        <c:crossBetween val="between"/>
      </c:valAx>
      <c:spPr>
        <a:solidFill>
          <a:srgbClr val="9999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097376969019685"/>
          <c:y val="0.47450162237304988"/>
          <c:w val="0.31330515874401882"/>
          <c:h val="0.2461200003897591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B4A364-7DA4-4B24-BE7C-D93EFC4E1F16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1641E08-0F17-4852-96BB-CC5C184D2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833B-9573-4C81-8ACD-F4B2FC6E5D45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ED774-809D-4A6B-893D-9F8A17DD5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67000" y="4648200"/>
            <a:ext cx="57912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336699"/>
                </a:solidFill>
              </a:rPr>
              <a:t>Use of groundwater modeling to support aquifer management and conjunctive administration in Idaho</a:t>
            </a:r>
          </a:p>
          <a:p>
            <a:pPr>
              <a:spcBef>
                <a:spcPts val="1800"/>
              </a:spcBef>
            </a:pPr>
            <a:r>
              <a:rPr lang="en-US" sz="1300" dirty="0" smtClean="0">
                <a:solidFill>
                  <a:srgbClr val="000D30"/>
                </a:solidFill>
              </a:rPr>
              <a:t>Presented at 2015 Association of Western State Engineers Spring Workshop</a:t>
            </a:r>
          </a:p>
          <a:p>
            <a:pPr>
              <a:spcBef>
                <a:spcPts val="1800"/>
              </a:spcBef>
            </a:pPr>
            <a:r>
              <a:rPr lang="en-US" sz="1300" dirty="0" smtClean="0">
                <a:solidFill>
                  <a:srgbClr val="000D30"/>
                </a:solidFill>
              </a:rPr>
              <a:t>Jennifer Sukow, P.E., P.G.</a:t>
            </a:r>
            <a:endParaRPr lang="en-US" sz="1300" dirty="0">
              <a:solidFill>
                <a:srgbClr val="000D30"/>
              </a:solidFill>
            </a:endParaRPr>
          </a:p>
          <a:p>
            <a:r>
              <a:rPr lang="en-US" sz="1300" dirty="0" smtClean="0">
                <a:solidFill>
                  <a:srgbClr val="000D30"/>
                </a:solidFill>
              </a:rPr>
              <a:t>June 9, 2015</a:t>
            </a:r>
            <a:endParaRPr lang="en-US" sz="1300" dirty="0">
              <a:solidFill>
                <a:srgbClr val="000D30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743200" y="5410200"/>
            <a:ext cx="5562600" cy="0"/>
          </a:xfrm>
          <a:prstGeom prst="line">
            <a:avLst/>
          </a:prstGeom>
          <a:noFill/>
          <a:ln w="12700">
            <a:solidFill>
              <a:srgbClr val="000D3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Evaluate effects of projected future water use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86" t="21029" r="26286" b="10057"/>
          <a:stretch>
            <a:fillRect/>
          </a:stretch>
        </p:blipFill>
        <p:spPr bwMode="auto">
          <a:xfrm>
            <a:off x="838200" y="990600"/>
            <a:ext cx="7467600" cy="54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Evaluate effects of proposed groundwater development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286" t="14629" r="9143" b="4571"/>
          <a:stretch>
            <a:fillRect/>
          </a:stretch>
        </p:blipFill>
        <p:spPr bwMode="auto">
          <a:xfrm>
            <a:off x="1066800" y="990600"/>
            <a:ext cx="7073576" cy="553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Continue improving 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Autofit/>
          </a:bodyPr>
          <a:lstStyle/>
          <a:p>
            <a:r>
              <a:rPr lang="en-US" sz="2600" dirty="0" smtClean="0"/>
              <a:t>Identify data gaps during model development and calibration</a:t>
            </a:r>
          </a:p>
          <a:p>
            <a:r>
              <a:rPr lang="en-US" sz="2600" dirty="0" smtClean="0"/>
              <a:t>Collect additional data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ew monitoring sites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ew sources of historic data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ew methods for evaluating remotely sensed data</a:t>
            </a:r>
          </a:p>
          <a:p>
            <a:r>
              <a:rPr lang="en-US" sz="2600" dirty="0" smtClean="0"/>
              <a:t>Add more years to model calibration </a:t>
            </a:r>
            <a:r>
              <a:rPr lang="en-US" sz="2600" dirty="0" smtClean="0"/>
              <a:t>period</a:t>
            </a:r>
          </a:p>
          <a:p>
            <a:r>
              <a:rPr lang="en-US" sz="2600" dirty="0" smtClean="0"/>
              <a:t>Advances in modeling software</a:t>
            </a:r>
            <a:endParaRPr lang="en-US" sz="2600" dirty="0" smtClean="0"/>
          </a:p>
          <a:p>
            <a:r>
              <a:rPr lang="en-US" sz="2600" dirty="0" smtClean="0"/>
              <a:t>Periodically release new model versions</a:t>
            </a:r>
          </a:p>
          <a:p>
            <a:r>
              <a:rPr lang="en-US" sz="2600" dirty="0" smtClean="0"/>
              <a:t>Requires continued funding for data collection, data processing, and model recalibration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Location of modeled aquifers</a:t>
            </a:r>
          </a:p>
          <a:p>
            <a:r>
              <a:rPr lang="en-US" dirty="0" smtClean="0"/>
              <a:t>Collaborative model development</a:t>
            </a:r>
          </a:p>
          <a:p>
            <a:r>
              <a:rPr lang="en-US" dirty="0"/>
              <a:t>U</a:t>
            </a:r>
            <a:r>
              <a:rPr lang="en-US" dirty="0" smtClean="0"/>
              <a:t>se of groundwater flow models to support IDWR and IWRB programs</a:t>
            </a:r>
          </a:p>
          <a:p>
            <a:pPr lvl="1"/>
            <a:r>
              <a:rPr lang="en-US" sz="3000" dirty="0" smtClean="0"/>
              <a:t>Conjunctive administration of groundwater and surface water</a:t>
            </a:r>
          </a:p>
          <a:p>
            <a:pPr lvl="2"/>
            <a:r>
              <a:rPr lang="en-US" dirty="0" smtClean="0"/>
              <a:t>Water delivery calls</a:t>
            </a:r>
          </a:p>
          <a:p>
            <a:pPr lvl="2"/>
            <a:r>
              <a:rPr lang="en-US" dirty="0" smtClean="0"/>
              <a:t>Water right transfers</a:t>
            </a:r>
          </a:p>
          <a:p>
            <a:pPr lvl="2"/>
            <a:r>
              <a:rPr lang="en-US" dirty="0" smtClean="0"/>
              <a:t>Water bank rentals </a:t>
            </a:r>
          </a:p>
          <a:p>
            <a:pPr lvl="1"/>
            <a:r>
              <a:rPr lang="en-US" sz="3000" dirty="0" smtClean="0"/>
              <a:t>Aquifer management</a:t>
            </a:r>
          </a:p>
          <a:p>
            <a:pPr lvl="2"/>
            <a:r>
              <a:rPr lang="en-US" dirty="0" smtClean="0"/>
              <a:t>Managed recharge</a:t>
            </a:r>
          </a:p>
          <a:p>
            <a:pPr lvl="2"/>
            <a:r>
              <a:rPr lang="en-US" dirty="0" smtClean="0"/>
              <a:t>Voluntary reduction of consumptive use</a:t>
            </a:r>
          </a:p>
          <a:p>
            <a:pPr lvl="1"/>
            <a:r>
              <a:rPr lang="en-US" sz="3000" dirty="0" smtClean="0"/>
              <a:t>Planning</a:t>
            </a:r>
          </a:p>
          <a:p>
            <a:r>
              <a:rPr lang="en-US" dirty="0" smtClean="0"/>
              <a:t>Update and refine models to incorporate new data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Wmod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868117" cy="60799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Collaborative model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Eastern Snake Plain Aquifer</a:t>
            </a:r>
          </a:p>
          <a:p>
            <a:pPr lvl="1"/>
            <a:r>
              <a:rPr lang="en-US" dirty="0" smtClean="0"/>
              <a:t>IDWR, U of I, USBOR, USGS, Idaho Power, water users and consultants</a:t>
            </a:r>
          </a:p>
          <a:p>
            <a:r>
              <a:rPr lang="en-US" dirty="0" smtClean="0"/>
              <a:t>Spokane Valley Rathdrum Prairie</a:t>
            </a:r>
          </a:p>
          <a:p>
            <a:pPr lvl="1"/>
            <a:r>
              <a:rPr lang="en-US" dirty="0" smtClean="0"/>
              <a:t>USGS, IDWR, WDOE, U of I, WSU</a:t>
            </a:r>
          </a:p>
          <a:p>
            <a:r>
              <a:rPr lang="en-US" dirty="0" smtClean="0"/>
              <a:t>Treasure Valley</a:t>
            </a:r>
          </a:p>
          <a:p>
            <a:pPr lvl="1"/>
            <a:r>
              <a:rPr lang="en-US" dirty="0" smtClean="0"/>
              <a:t>U of I, IDWR, United Water, BSU, USGS, USBOR, IWRB, counties and cities</a:t>
            </a:r>
          </a:p>
          <a:p>
            <a:r>
              <a:rPr lang="en-US" dirty="0" smtClean="0"/>
              <a:t>Wood River Valley</a:t>
            </a:r>
          </a:p>
          <a:p>
            <a:pPr lvl="1"/>
            <a:r>
              <a:rPr lang="en-US" dirty="0" smtClean="0"/>
              <a:t>IDWR, USGS, cities, TNC, water users and consultants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Transparency and open source software (MODFLOW)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Water delivery calls, evaluate effects of curtailment</a:t>
            </a:r>
            <a:endParaRPr lang="en-US" sz="3200" dirty="0"/>
          </a:p>
        </p:txBody>
      </p:sp>
      <p:pic>
        <p:nvPicPr>
          <p:cNvPr id="4" name="Content Placeholder 3" descr="07131962ACG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6712976" cy="51872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Water delivery calls, evaluate effects of mitigation projects</a:t>
            </a:r>
            <a:endParaRPr lang="en-US" sz="2400" dirty="0"/>
          </a:p>
        </p:txBody>
      </p:sp>
      <p:pic>
        <p:nvPicPr>
          <p:cNvPr id="6" name="Content Placeholder 5" descr="all2014proje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036856"/>
            <a:ext cx="7162799" cy="55348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Water right transfer applications, </a:t>
            </a:r>
            <a:br>
              <a:rPr lang="en-US" sz="3200" dirty="0" smtClean="0"/>
            </a:br>
            <a:r>
              <a:rPr lang="en-US" sz="3200" dirty="0" smtClean="0"/>
              <a:t>evaluate effects on river reaches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Evaluate aquifer recharge sites</a:t>
            </a:r>
            <a:endParaRPr lang="en-US" sz="3600" dirty="0"/>
          </a:p>
        </p:txBody>
      </p:sp>
      <p:pic>
        <p:nvPicPr>
          <p:cNvPr id="1026" name="Picture 1" descr="Recharge_Site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509539" cy="503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hart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34" y="700302"/>
            <a:ext cx="7811766" cy="566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285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Overview</vt:lpstr>
      <vt:lpstr>Slide 3</vt:lpstr>
      <vt:lpstr>Collaborative model development</vt:lpstr>
      <vt:lpstr>Water delivery calls, evaluate effects of curtailment</vt:lpstr>
      <vt:lpstr>Water delivery calls, evaluate effects of mitigation projects</vt:lpstr>
      <vt:lpstr>Water right transfer applications,  evaluate effects on river reaches</vt:lpstr>
      <vt:lpstr>Evaluate aquifer recharge sites</vt:lpstr>
      <vt:lpstr>Slide 9</vt:lpstr>
      <vt:lpstr>Evaluate effects of projected future water use</vt:lpstr>
      <vt:lpstr>Evaluate effects of proposed groundwater development</vt:lpstr>
      <vt:lpstr>Continue improving models</vt:lpstr>
    </vt:vector>
  </TitlesOfParts>
  <Company>IDWR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jsukow</dc:creator>
  <cp:lastModifiedBy>jsukow</cp:lastModifiedBy>
  <cp:revision>48</cp:revision>
  <dcterms:created xsi:type="dcterms:W3CDTF">2015-06-03T15:54:46Z</dcterms:created>
  <dcterms:modified xsi:type="dcterms:W3CDTF">2015-06-05T15:47:16Z</dcterms:modified>
</cp:coreProperties>
</file>